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8.xml" ContentType="application/vnd.openxmlformats-officedocument.presentationml.tags+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72" r:id="rId12"/>
    <p:sldId id="273" r:id="rId13"/>
    <p:sldId id="274" r:id="rId14"/>
    <p:sldId id="275"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3374" autoAdjust="0"/>
  </p:normalViewPr>
  <p:slideViewPr>
    <p:cSldViewPr snapToGrid="0">
      <p:cViewPr varScale="1">
        <p:scale>
          <a:sx n="63" d="100"/>
          <a:sy n="63" d="100"/>
        </p:scale>
        <p:origin x="34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101EE2-4225-44DA-B8CE-B4FFC27F40B4}"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US"/>
        </a:p>
      </dgm:t>
    </dgm:pt>
    <dgm:pt modelId="{312446B3-9A27-4280-B372-D8372C4A4C15}">
      <dgm:prSet/>
      <dgm:spPr/>
      <dgm:t>
        <a:bodyPr/>
        <a:lstStyle/>
        <a:p>
          <a:r>
            <a:rPr lang="en-US" b="0" i="0" dirty="0"/>
            <a:t>1.  Validate Input Data</a:t>
          </a:r>
          <a:endParaRPr lang="en-US" dirty="0"/>
        </a:p>
      </dgm:t>
    </dgm:pt>
    <dgm:pt modelId="{C075CA3B-E2EE-4AF0-BE83-2E5A4698D00C}" type="parTrans" cxnId="{50AF0B2D-291F-4E4D-8BAE-B07ABA72B59B}">
      <dgm:prSet/>
      <dgm:spPr/>
      <dgm:t>
        <a:bodyPr/>
        <a:lstStyle/>
        <a:p>
          <a:endParaRPr lang="en-US"/>
        </a:p>
      </dgm:t>
    </dgm:pt>
    <dgm:pt modelId="{C0D6C9C4-2A98-4038-A0D9-D2E04FF5E483}" type="sibTrans" cxnId="{50AF0B2D-291F-4E4D-8BAE-B07ABA72B59B}">
      <dgm:prSet/>
      <dgm:spPr/>
      <dgm:t>
        <a:bodyPr/>
        <a:lstStyle/>
        <a:p>
          <a:endParaRPr lang="en-US"/>
        </a:p>
      </dgm:t>
    </dgm:pt>
    <dgm:pt modelId="{C5A9979D-83F4-455C-8AA2-5229510805F7}">
      <dgm:prSet/>
      <dgm:spPr/>
      <dgm:t>
        <a:bodyPr/>
        <a:lstStyle/>
        <a:p>
          <a:r>
            <a:rPr lang="en-US" b="0" i="0"/>
            <a:t>STD-002 –CPL</a:t>
          </a:r>
          <a:endParaRPr lang="en-US"/>
        </a:p>
      </dgm:t>
    </dgm:pt>
    <dgm:pt modelId="{0EFF0A34-7E65-4843-B0FD-964587C62338}" type="parTrans" cxnId="{A1403F59-22F5-4AD0-879A-873D36E9F8D6}">
      <dgm:prSet/>
      <dgm:spPr/>
      <dgm:t>
        <a:bodyPr/>
        <a:lstStyle/>
        <a:p>
          <a:endParaRPr lang="en-US"/>
        </a:p>
      </dgm:t>
    </dgm:pt>
    <dgm:pt modelId="{EB87AB65-80B6-4350-BA8D-F392F8ABF994}" type="sibTrans" cxnId="{A1403F59-22F5-4AD0-879A-873D36E9F8D6}">
      <dgm:prSet/>
      <dgm:spPr/>
      <dgm:t>
        <a:bodyPr/>
        <a:lstStyle/>
        <a:p>
          <a:endParaRPr lang="en-US"/>
        </a:p>
      </dgm:t>
    </dgm:pt>
    <dgm:pt modelId="{B230409E-89CB-4B84-8AFF-DDC6CBC829EA}">
      <dgm:prSet/>
      <dgm:spPr/>
      <dgm:t>
        <a:bodyPr/>
        <a:lstStyle/>
        <a:p>
          <a:r>
            <a:rPr lang="en-US" b="0" i="0"/>
            <a:t>STD-003-CPP</a:t>
          </a:r>
          <a:endParaRPr lang="en-US"/>
        </a:p>
      </dgm:t>
    </dgm:pt>
    <dgm:pt modelId="{68A4370E-4073-49A6-BF35-EE6102B81AF1}" type="parTrans" cxnId="{85C2BF05-6B43-4BF6-8673-392E39C2621D}">
      <dgm:prSet/>
      <dgm:spPr/>
      <dgm:t>
        <a:bodyPr/>
        <a:lstStyle/>
        <a:p>
          <a:endParaRPr lang="en-US"/>
        </a:p>
      </dgm:t>
    </dgm:pt>
    <dgm:pt modelId="{59637CA6-2287-4C76-A341-4274F8303396}" type="sibTrans" cxnId="{85C2BF05-6B43-4BF6-8673-392E39C2621D}">
      <dgm:prSet/>
      <dgm:spPr/>
      <dgm:t>
        <a:bodyPr/>
        <a:lstStyle/>
        <a:p>
          <a:endParaRPr lang="en-US"/>
        </a:p>
      </dgm:t>
    </dgm:pt>
    <dgm:pt modelId="{9D31346E-2888-4999-A903-DFB44F08B776}">
      <dgm:prSet/>
      <dgm:spPr/>
      <dgm:t>
        <a:bodyPr/>
        <a:lstStyle/>
        <a:p>
          <a:r>
            <a:rPr lang="en-US" b="0" i="0"/>
            <a:t>STD-004 –CPL</a:t>
          </a:r>
          <a:endParaRPr lang="en-US"/>
        </a:p>
      </dgm:t>
    </dgm:pt>
    <dgm:pt modelId="{CE15B5B4-87FC-4EFD-8113-45FF23CACE79}" type="parTrans" cxnId="{243DAE6B-1CE4-4806-9766-D555C88C07D9}">
      <dgm:prSet/>
      <dgm:spPr/>
      <dgm:t>
        <a:bodyPr/>
        <a:lstStyle/>
        <a:p>
          <a:endParaRPr lang="en-US"/>
        </a:p>
      </dgm:t>
    </dgm:pt>
    <dgm:pt modelId="{5DA2C8C6-7419-4D4A-ABB1-F9CA924B8854}" type="sibTrans" cxnId="{243DAE6B-1CE4-4806-9766-D555C88C07D9}">
      <dgm:prSet/>
      <dgm:spPr/>
      <dgm:t>
        <a:bodyPr/>
        <a:lstStyle/>
        <a:p>
          <a:endParaRPr lang="en-US"/>
        </a:p>
      </dgm:t>
    </dgm:pt>
    <dgm:pt modelId="{276A8A0E-3953-4C63-8D00-789C6BBD2962}">
      <dgm:prSet/>
      <dgm:spPr/>
      <dgm:t>
        <a:bodyPr/>
        <a:lstStyle/>
        <a:p>
          <a:r>
            <a:rPr lang="en-US" b="0" i="0"/>
            <a:t>STD-009-CPL</a:t>
          </a:r>
          <a:endParaRPr lang="en-US"/>
        </a:p>
      </dgm:t>
    </dgm:pt>
    <dgm:pt modelId="{43FEDB5B-8434-49AF-9B1A-B2158D607593}" type="parTrans" cxnId="{B259EBD7-66BE-4DD1-8E73-B2269B9137E0}">
      <dgm:prSet/>
      <dgm:spPr/>
      <dgm:t>
        <a:bodyPr/>
        <a:lstStyle/>
        <a:p>
          <a:endParaRPr lang="en-US"/>
        </a:p>
      </dgm:t>
    </dgm:pt>
    <dgm:pt modelId="{4727726E-3C9D-4E9D-8EE5-02D860B56633}" type="sibTrans" cxnId="{B259EBD7-66BE-4DD1-8E73-B2269B9137E0}">
      <dgm:prSet/>
      <dgm:spPr/>
      <dgm:t>
        <a:bodyPr/>
        <a:lstStyle/>
        <a:p>
          <a:endParaRPr lang="en-US"/>
        </a:p>
      </dgm:t>
    </dgm:pt>
    <dgm:pt modelId="{96FDBAF2-CE9E-4CC7-8FC6-2FCEF179088F}">
      <dgm:prSet/>
      <dgm:spPr/>
      <dgm:t>
        <a:bodyPr/>
        <a:lstStyle/>
        <a:p>
          <a:r>
            <a:rPr lang="en-US" b="0" i="0" dirty="0"/>
            <a:t>2. Heed Compiler Warnings</a:t>
          </a:r>
          <a:endParaRPr lang="en-US" dirty="0"/>
        </a:p>
      </dgm:t>
    </dgm:pt>
    <dgm:pt modelId="{0B7FF5C4-B186-471F-9A3F-0C28D09CE4D5}" type="parTrans" cxnId="{704119C4-4EF4-458B-B356-3BAE30B7B415}">
      <dgm:prSet/>
      <dgm:spPr/>
      <dgm:t>
        <a:bodyPr/>
        <a:lstStyle/>
        <a:p>
          <a:endParaRPr lang="en-US"/>
        </a:p>
      </dgm:t>
    </dgm:pt>
    <dgm:pt modelId="{AD42ADD6-8344-49FE-9B6E-FD0F65A3457A}" type="sibTrans" cxnId="{704119C4-4EF4-458B-B356-3BAE30B7B415}">
      <dgm:prSet/>
      <dgm:spPr/>
      <dgm:t>
        <a:bodyPr/>
        <a:lstStyle/>
        <a:p>
          <a:endParaRPr lang="en-US"/>
        </a:p>
      </dgm:t>
    </dgm:pt>
    <dgm:pt modelId="{20416C54-E472-46AA-A155-582FD0C90144}">
      <dgm:prSet/>
      <dgm:spPr/>
      <dgm:t>
        <a:bodyPr/>
        <a:lstStyle/>
        <a:p>
          <a:r>
            <a:rPr lang="en-US" b="0" i="0"/>
            <a:t>STD-001-CPL</a:t>
          </a:r>
          <a:endParaRPr lang="en-US"/>
        </a:p>
      </dgm:t>
    </dgm:pt>
    <dgm:pt modelId="{5E06A300-E2AE-45DB-8E90-70B07BB0836B}" type="parTrans" cxnId="{F54C1738-7503-4983-949C-D0030FBD5A2B}">
      <dgm:prSet/>
      <dgm:spPr/>
      <dgm:t>
        <a:bodyPr/>
        <a:lstStyle/>
        <a:p>
          <a:endParaRPr lang="en-US"/>
        </a:p>
      </dgm:t>
    </dgm:pt>
    <dgm:pt modelId="{BF09CFD5-356E-42B3-ACA9-785339D7AAAD}" type="sibTrans" cxnId="{F54C1738-7503-4983-949C-D0030FBD5A2B}">
      <dgm:prSet/>
      <dgm:spPr/>
      <dgm:t>
        <a:bodyPr/>
        <a:lstStyle/>
        <a:p>
          <a:endParaRPr lang="en-US"/>
        </a:p>
      </dgm:t>
    </dgm:pt>
    <dgm:pt modelId="{097EE8C4-41DC-47E1-BE3B-614C394000CD}">
      <dgm:prSet/>
      <dgm:spPr/>
      <dgm:t>
        <a:bodyPr/>
        <a:lstStyle/>
        <a:p>
          <a:r>
            <a:rPr lang="en-US" b="0" i="0"/>
            <a:t>STD-002 -CPL</a:t>
          </a:r>
          <a:endParaRPr lang="en-US"/>
        </a:p>
      </dgm:t>
    </dgm:pt>
    <dgm:pt modelId="{C4805CFC-908F-4A71-847B-E579B2E13506}" type="parTrans" cxnId="{CA0280E1-A54F-470F-8B4D-43A2922F52A5}">
      <dgm:prSet/>
      <dgm:spPr/>
      <dgm:t>
        <a:bodyPr/>
        <a:lstStyle/>
        <a:p>
          <a:endParaRPr lang="en-US"/>
        </a:p>
      </dgm:t>
    </dgm:pt>
    <dgm:pt modelId="{E06509DC-00C5-4378-AB5F-EEA1D8C1F7AB}" type="sibTrans" cxnId="{CA0280E1-A54F-470F-8B4D-43A2922F52A5}">
      <dgm:prSet/>
      <dgm:spPr/>
      <dgm:t>
        <a:bodyPr/>
        <a:lstStyle/>
        <a:p>
          <a:endParaRPr lang="en-US"/>
        </a:p>
      </dgm:t>
    </dgm:pt>
    <dgm:pt modelId="{56A83621-5157-4E07-8F4D-F0A32E7E8B20}">
      <dgm:prSet/>
      <dgm:spPr/>
      <dgm:t>
        <a:bodyPr/>
        <a:lstStyle/>
        <a:p>
          <a:r>
            <a:rPr lang="en-US" b="0" i="0"/>
            <a:t>3. Architect and Design for Security Policies</a:t>
          </a:r>
          <a:endParaRPr lang="en-US"/>
        </a:p>
      </dgm:t>
    </dgm:pt>
    <dgm:pt modelId="{9E0F82DB-4A85-43D1-8B12-E000E2EC85FD}" type="parTrans" cxnId="{803D3D7A-363E-4766-A3EB-E003EA6960D6}">
      <dgm:prSet/>
      <dgm:spPr/>
      <dgm:t>
        <a:bodyPr/>
        <a:lstStyle/>
        <a:p>
          <a:endParaRPr lang="en-US"/>
        </a:p>
      </dgm:t>
    </dgm:pt>
    <dgm:pt modelId="{5C4B0675-A4BC-44AF-A174-BD29FCD14D1B}" type="sibTrans" cxnId="{803D3D7A-363E-4766-A3EB-E003EA6960D6}">
      <dgm:prSet/>
      <dgm:spPr/>
      <dgm:t>
        <a:bodyPr/>
        <a:lstStyle/>
        <a:p>
          <a:endParaRPr lang="en-US"/>
        </a:p>
      </dgm:t>
    </dgm:pt>
    <dgm:pt modelId="{61FA2B2A-6D67-48E7-828F-C034A9F677B3}">
      <dgm:prSet/>
      <dgm:spPr/>
      <dgm:t>
        <a:bodyPr/>
        <a:lstStyle/>
        <a:p>
          <a:r>
            <a:rPr lang="en-US" b="0" i="0"/>
            <a:t>STD-006-CPP</a:t>
          </a:r>
          <a:endParaRPr lang="en-US"/>
        </a:p>
      </dgm:t>
    </dgm:pt>
    <dgm:pt modelId="{BAACBB40-263C-4FEA-9E2B-A62E430080EA}" type="parTrans" cxnId="{DDFB9647-F535-466B-A64E-25A64BA84BB2}">
      <dgm:prSet/>
      <dgm:spPr/>
      <dgm:t>
        <a:bodyPr/>
        <a:lstStyle/>
        <a:p>
          <a:endParaRPr lang="en-US"/>
        </a:p>
      </dgm:t>
    </dgm:pt>
    <dgm:pt modelId="{CA99CA4D-63DC-4BF1-BE6D-F198EFAC0C4A}" type="sibTrans" cxnId="{DDFB9647-F535-466B-A64E-25A64BA84BB2}">
      <dgm:prSet/>
      <dgm:spPr/>
      <dgm:t>
        <a:bodyPr/>
        <a:lstStyle/>
        <a:p>
          <a:endParaRPr lang="en-US"/>
        </a:p>
      </dgm:t>
    </dgm:pt>
    <dgm:pt modelId="{9EE1A3E9-3C17-4B69-8CE3-8145DB2ED0E1}">
      <dgm:prSet/>
      <dgm:spPr/>
      <dgm:t>
        <a:bodyPr/>
        <a:lstStyle/>
        <a:p>
          <a:r>
            <a:rPr lang="en-US" b="0" i="0"/>
            <a:t>STD-007 –CPP</a:t>
          </a:r>
          <a:endParaRPr lang="en-US"/>
        </a:p>
      </dgm:t>
    </dgm:pt>
    <dgm:pt modelId="{D58D424E-CA77-431C-97E2-FB2002D61FF7}" type="parTrans" cxnId="{27591A85-5E32-4E38-B83F-8D6F6C697E24}">
      <dgm:prSet/>
      <dgm:spPr/>
      <dgm:t>
        <a:bodyPr/>
        <a:lstStyle/>
        <a:p>
          <a:endParaRPr lang="en-US"/>
        </a:p>
      </dgm:t>
    </dgm:pt>
    <dgm:pt modelId="{656209F1-7DAD-464F-AB30-2AB7C3AABE1F}" type="sibTrans" cxnId="{27591A85-5E32-4E38-B83F-8D6F6C697E24}">
      <dgm:prSet/>
      <dgm:spPr/>
      <dgm:t>
        <a:bodyPr/>
        <a:lstStyle/>
        <a:p>
          <a:endParaRPr lang="en-US"/>
        </a:p>
      </dgm:t>
    </dgm:pt>
    <dgm:pt modelId="{E44CEC2D-5EB8-44D5-8642-274C45BBA661}">
      <dgm:prSet/>
      <dgm:spPr/>
      <dgm:t>
        <a:bodyPr/>
        <a:lstStyle/>
        <a:p>
          <a:r>
            <a:rPr lang="en-US" b="0" i="0"/>
            <a:t>STD-010 -CPP</a:t>
          </a:r>
          <a:endParaRPr lang="en-US"/>
        </a:p>
      </dgm:t>
    </dgm:pt>
    <dgm:pt modelId="{F85ED6EF-9CA3-41A5-8FE1-EDD01D48E073}" type="parTrans" cxnId="{59ADF7E3-BCC2-4996-A724-32BE0AF2E916}">
      <dgm:prSet/>
      <dgm:spPr/>
      <dgm:t>
        <a:bodyPr/>
        <a:lstStyle/>
        <a:p>
          <a:endParaRPr lang="en-US"/>
        </a:p>
      </dgm:t>
    </dgm:pt>
    <dgm:pt modelId="{1FF48BED-8E43-402E-B334-2DC7438E3D3F}" type="sibTrans" cxnId="{59ADF7E3-BCC2-4996-A724-32BE0AF2E916}">
      <dgm:prSet/>
      <dgm:spPr/>
      <dgm:t>
        <a:bodyPr/>
        <a:lstStyle/>
        <a:p>
          <a:endParaRPr lang="en-US"/>
        </a:p>
      </dgm:t>
    </dgm:pt>
    <dgm:pt modelId="{B6D59A93-C393-45FA-8E4A-05A10C2F1ADF}">
      <dgm:prSet/>
      <dgm:spPr/>
      <dgm:t>
        <a:bodyPr/>
        <a:lstStyle/>
        <a:p>
          <a:r>
            <a:rPr lang="en-US" b="0" i="0"/>
            <a:t>4. Keep It Simple</a:t>
          </a:r>
          <a:endParaRPr lang="en-US"/>
        </a:p>
      </dgm:t>
    </dgm:pt>
    <dgm:pt modelId="{2BF80CA8-D62A-4500-9921-F5BA4E7E9128}" type="parTrans" cxnId="{F79B1A74-7A43-4B2D-9BBC-A3E6E83ACDB8}">
      <dgm:prSet/>
      <dgm:spPr/>
      <dgm:t>
        <a:bodyPr/>
        <a:lstStyle/>
        <a:p>
          <a:endParaRPr lang="en-US"/>
        </a:p>
      </dgm:t>
    </dgm:pt>
    <dgm:pt modelId="{A5FEA562-03AC-4B4C-8DF2-2AEB1CA9E586}" type="sibTrans" cxnId="{F79B1A74-7A43-4B2D-9BBC-A3E6E83ACDB8}">
      <dgm:prSet/>
      <dgm:spPr/>
      <dgm:t>
        <a:bodyPr/>
        <a:lstStyle/>
        <a:p>
          <a:endParaRPr lang="en-US"/>
        </a:p>
      </dgm:t>
    </dgm:pt>
    <dgm:pt modelId="{8B697889-1258-43EE-935D-9B247165EA19}">
      <dgm:prSet/>
      <dgm:spPr/>
      <dgm:t>
        <a:bodyPr/>
        <a:lstStyle/>
        <a:p>
          <a:r>
            <a:rPr lang="en-US" b="0" i="0"/>
            <a:t>STD-003-CPP</a:t>
          </a:r>
          <a:endParaRPr lang="en-US"/>
        </a:p>
      </dgm:t>
    </dgm:pt>
    <dgm:pt modelId="{5E2AE0FC-E5B9-4367-9D26-59A5114D88AE}" type="parTrans" cxnId="{B7AE700C-2A8F-4B00-BCEE-9E7A7BC130C0}">
      <dgm:prSet/>
      <dgm:spPr/>
      <dgm:t>
        <a:bodyPr/>
        <a:lstStyle/>
        <a:p>
          <a:endParaRPr lang="en-US"/>
        </a:p>
      </dgm:t>
    </dgm:pt>
    <dgm:pt modelId="{9569E38C-C70B-4A23-AA24-80EE8CFB600B}" type="sibTrans" cxnId="{B7AE700C-2A8F-4B00-BCEE-9E7A7BC130C0}">
      <dgm:prSet/>
      <dgm:spPr/>
      <dgm:t>
        <a:bodyPr/>
        <a:lstStyle/>
        <a:p>
          <a:endParaRPr lang="en-US"/>
        </a:p>
      </dgm:t>
    </dgm:pt>
    <dgm:pt modelId="{F6882C27-F978-42EE-BAF8-BC94D87585D2}">
      <dgm:prSet/>
      <dgm:spPr/>
      <dgm:t>
        <a:bodyPr/>
        <a:lstStyle/>
        <a:p>
          <a:r>
            <a:rPr lang="en-US" b="0" i="0"/>
            <a:t>STD-004 –CPL</a:t>
          </a:r>
          <a:endParaRPr lang="en-US"/>
        </a:p>
      </dgm:t>
    </dgm:pt>
    <dgm:pt modelId="{7A951AAD-7956-4378-952F-9AE9ACB1D266}" type="parTrans" cxnId="{DEEE7CD3-3EDB-468E-AC43-39216B446860}">
      <dgm:prSet/>
      <dgm:spPr/>
      <dgm:t>
        <a:bodyPr/>
        <a:lstStyle/>
        <a:p>
          <a:endParaRPr lang="en-US"/>
        </a:p>
      </dgm:t>
    </dgm:pt>
    <dgm:pt modelId="{95E2CAE1-4205-4442-8503-02F514504832}" type="sibTrans" cxnId="{DEEE7CD3-3EDB-468E-AC43-39216B446860}">
      <dgm:prSet/>
      <dgm:spPr/>
      <dgm:t>
        <a:bodyPr/>
        <a:lstStyle/>
        <a:p>
          <a:endParaRPr lang="en-US"/>
        </a:p>
      </dgm:t>
    </dgm:pt>
    <dgm:pt modelId="{25507737-B78B-4518-A0C7-23155CF852A6}">
      <dgm:prSet/>
      <dgm:spPr/>
      <dgm:t>
        <a:bodyPr/>
        <a:lstStyle/>
        <a:p>
          <a:r>
            <a:rPr lang="en-US" b="0" i="0"/>
            <a:t>STD-006-CPP</a:t>
          </a:r>
          <a:endParaRPr lang="en-US"/>
        </a:p>
      </dgm:t>
    </dgm:pt>
    <dgm:pt modelId="{4A615723-8397-430D-ADDD-D70141277F45}" type="parTrans" cxnId="{79C828F1-7983-4FF0-9910-7533CFBD535D}">
      <dgm:prSet/>
      <dgm:spPr/>
      <dgm:t>
        <a:bodyPr/>
        <a:lstStyle/>
        <a:p>
          <a:endParaRPr lang="en-US"/>
        </a:p>
      </dgm:t>
    </dgm:pt>
    <dgm:pt modelId="{54E03A8F-AC16-467F-B869-42EB66F0D220}" type="sibTrans" cxnId="{79C828F1-7983-4FF0-9910-7533CFBD535D}">
      <dgm:prSet/>
      <dgm:spPr/>
      <dgm:t>
        <a:bodyPr/>
        <a:lstStyle/>
        <a:p>
          <a:endParaRPr lang="en-US"/>
        </a:p>
      </dgm:t>
    </dgm:pt>
    <dgm:pt modelId="{3FC2D60F-F904-4185-8847-971769E3C443}">
      <dgm:prSet/>
      <dgm:spPr/>
      <dgm:t>
        <a:bodyPr/>
        <a:lstStyle/>
        <a:p>
          <a:r>
            <a:rPr lang="en-US" b="0" i="0"/>
            <a:t>STD-010 -CPP</a:t>
          </a:r>
          <a:endParaRPr lang="en-US"/>
        </a:p>
      </dgm:t>
    </dgm:pt>
    <dgm:pt modelId="{9D187646-873A-4DF1-A226-9745662B44E5}" type="parTrans" cxnId="{7521428E-5122-4C28-9583-D03F098B1084}">
      <dgm:prSet/>
      <dgm:spPr/>
      <dgm:t>
        <a:bodyPr/>
        <a:lstStyle/>
        <a:p>
          <a:endParaRPr lang="en-US"/>
        </a:p>
      </dgm:t>
    </dgm:pt>
    <dgm:pt modelId="{0234CF37-8AD9-4DA6-8743-FD640C04560F}" type="sibTrans" cxnId="{7521428E-5122-4C28-9583-D03F098B1084}">
      <dgm:prSet/>
      <dgm:spPr/>
      <dgm:t>
        <a:bodyPr/>
        <a:lstStyle/>
        <a:p>
          <a:endParaRPr lang="en-US"/>
        </a:p>
      </dgm:t>
    </dgm:pt>
    <dgm:pt modelId="{293636F4-FBE1-4C42-AECD-1A9E3FDD7D42}">
      <dgm:prSet/>
      <dgm:spPr/>
      <dgm:t>
        <a:bodyPr/>
        <a:lstStyle/>
        <a:p>
          <a:r>
            <a:rPr lang="en-US" b="0" i="0"/>
            <a:t>5. Default Deny</a:t>
          </a:r>
          <a:endParaRPr lang="en-US"/>
        </a:p>
      </dgm:t>
    </dgm:pt>
    <dgm:pt modelId="{6F623FC0-2446-49D4-ACED-F300D05DDC45}" type="parTrans" cxnId="{F8E728D5-AF85-4FCE-9A65-F04B6A31F886}">
      <dgm:prSet/>
      <dgm:spPr/>
      <dgm:t>
        <a:bodyPr/>
        <a:lstStyle/>
        <a:p>
          <a:endParaRPr lang="en-US"/>
        </a:p>
      </dgm:t>
    </dgm:pt>
    <dgm:pt modelId="{39C2BE93-6C4E-4ECF-B302-CAF643CB4C8D}" type="sibTrans" cxnId="{F8E728D5-AF85-4FCE-9A65-F04B6A31F886}">
      <dgm:prSet/>
      <dgm:spPr/>
      <dgm:t>
        <a:bodyPr/>
        <a:lstStyle/>
        <a:p>
          <a:endParaRPr lang="en-US"/>
        </a:p>
      </dgm:t>
    </dgm:pt>
    <dgm:pt modelId="{F9555B40-F84E-488F-86F6-707E64ACE092}">
      <dgm:prSet/>
      <dgm:spPr/>
      <dgm:t>
        <a:bodyPr/>
        <a:lstStyle/>
        <a:p>
          <a:r>
            <a:rPr lang="en-US" b="0" i="0"/>
            <a:t>STD-008 -CPP</a:t>
          </a:r>
          <a:endParaRPr lang="en-US"/>
        </a:p>
      </dgm:t>
    </dgm:pt>
    <dgm:pt modelId="{868AF3E3-B310-4AFA-A146-AB71E2828873}" type="parTrans" cxnId="{9F8F73B1-C1D3-4B78-9D34-5EF2FCADD83D}">
      <dgm:prSet/>
      <dgm:spPr/>
      <dgm:t>
        <a:bodyPr/>
        <a:lstStyle/>
        <a:p>
          <a:endParaRPr lang="en-US"/>
        </a:p>
      </dgm:t>
    </dgm:pt>
    <dgm:pt modelId="{8FE0B918-9A64-4306-89AA-04D34A556D64}" type="sibTrans" cxnId="{9F8F73B1-C1D3-4B78-9D34-5EF2FCADD83D}">
      <dgm:prSet/>
      <dgm:spPr/>
      <dgm:t>
        <a:bodyPr/>
        <a:lstStyle/>
        <a:p>
          <a:endParaRPr lang="en-US"/>
        </a:p>
      </dgm:t>
    </dgm:pt>
    <dgm:pt modelId="{7BF37327-461B-4538-BFF8-88AC5B8D27A5}" type="pres">
      <dgm:prSet presAssocID="{4D101EE2-4225-44DA-B8CE-B4FFC27F40B4}" presName="linear" presStyleCnt="0">
        <dgm:presLayoutVars>
          <dgm:dir/>
          <dgm:animLvl val="lvl"/>
          <dgm:resizeHandles val="exact"/>
        </dgm:presLayoutVars>
      </dgm:prSet>
      <dgm:spPr/>
    </dgm:pt>
    <dgm:pt modelId="{B3B0C477-1297-4FCA-8D03-8DEE982F64D4}" type="pres">
      <dgm:prSet presAssocID="{312446B3-9A27-4280-B372-D8372C4A4C15}" presName="parentLin" presStyleCnt="0"/>
      <dgm:spPr/>
    </dgm:pt>
    <dgm:pt modelId="{A48A3623-D588-42BF-BB60-8ABEC2C3D3EF}" type="pres">
      <dgm:prSet presAssocID="{312446B3-9A27-4280-B372-D8372C4A4C15}" presName="parentLeftMargin" presStyleLbl="node1" presStyleIdx="0" presStyleCnt="5"/>
      <dgm:spPr/>
    </dgm:pt>
    <dgm:pt modelId="{4D7959FA-C8E1-4218-9F2E-E45E0B90CB28}" type="pres">
      <dgm:prSet presAssocID="{312446B3-9A27-4280-B372-D8372C4A4C15}" presName="parentText" presStyleLbl="node1" presStyleIdx="0" presStyleCnt="5">
        <dgm:presLayoutVars>
          <dgm:chMax val="0"/>
          <dgm:bulletEnabled val="1"/>
        </dgm:presLayoutVars>
      </dgm:prSet>
      <dgm:spPr/>
    </dgm:pt>
    <dgm:pt modelId="{614E6882-3394-4EF1-927C-6D2FB95073C1}" type="pres">
      <dgm:prSet presAssocID="{312446B3-9A27-4280-B372-D8372C4A4C15}" presName="negativeSpace" presStyleCnt="0"/>
      <dgm:spPr/>
    </dgm:pt>
    <dgm:pt modelId="{1DE9D8B0-ADDE-4D25-A27C-554EDF8B1509}" type="pres">
      <dgm:prSet presAssocID="{312446B3-9A27-4280-B372-D8372C4A4C15}" presName="childText" presStyleLbl="conFgAcc1" presStyleIdx="0" presStyleCnt="5">
        <dgm:presLayoutVars>
          <dgm:bulletEnabled val="1"/>
        </dgm:presLayoutVars>
      </dgm:prSet>
      <dgm:spPr/>
    </dgm:pt>
    <dgm:pt modelId="{CA4D0AFB-FF43-4360-8560-C2EDBC0ECE4B}" type="pres">
      <dgm:prSet presAssocID="{C0D6C9C4-2A98-4038-A0D9-D2E04FF5E483}" presName="spaceBetweenRectangles" presStyleCnt="0"/>
      <dgm:spPr/>
    </dgm:pt>
    <dgm:pt modelId="{3A66EC6B-BAD4-4176-A76F-371E4DC668F2}" type="pres">
      <dgm:prSet presAssocID="{96FDBAF2-CE9E-4CC7-8FC6-2FCEF179088F}" presName="parentLin" presStyleCnt="0"/>
      <dgm:spPr/>
    </dgm:pt>
    <dgm:pt modelId="{FD95DF53-0F7D-4F67-96E3-7ECC15BA2B54}" type="pres">
      <dgm:prSet presAssocID="{96FDBAF2-CE9E-4CC7-8FC6-2FCEF179088F}" presName="parentLeftMargin" presStyleLbl="node1" presStyleIdx="0" presStyleCnt="5"/>
      <dgm:spPr/>
    </dgm:pt>
    <dgm:pt modelId="{374237DF-0A3F-4587-A80E-AE292D8E8090}" type="pres">
      <dgm:prSet presAssocID="{96FDBAF2-CE9E-4CC7-8FC6-2FCEF179088F}" presName="parentText" presStyleLbl="node1" presStyleIdx="1" presStyleCnt="5">
        <dgm:presLayoutVars>
          <dgm:chMax val="0"/>
          <dgm:bulletEnabled val="1"/>
        </dgm:presLayoutVars>
      </dgm:prSet>
      <dgm:spPr/>
    </dgm:pt>
    <dgm:pt modelId="{651C1227-D413-4B9C-9C2C-F54B4332731F}" type="pres">
      <dgm:prSet presAssocID="{96FDBAF2-CE9E-4CC7-8FC6-2FCEF179088F}" presName="negativeSpace" presStyleCnt="0"/>
      <dgm:spPr/>
    </dgm:pt>
    <dgm:pt modelId="{FE92F906-09C8-4120-984D-01A7E980EEEA}" type="pres">
      <dgm:prSet presAssocID="{96FDBAF2-CE9E-4CC7-8FC6-2FCEF179088F}" presName="childText" presStyleLbl="conFgAcc1" presStyleIdx="1" presStyleCnt="5">
        <dgm:presLayoutVars>
          <dgm:bulletEnabled val="1"/>
        </dgm:presLayoutVars>
      </dgm:prSet>
      <dgm:spPr/>
    </dgm:pt>
    <dgm:pt modelId="{FE8A2BFB-7847-4E33-A25E-258D8C50C374}" type="pres">
      <dgm:prSet presAssocID="{AD42ADD6-8344-49FE-9B6E-FD0F65A3457A}" presName="spaceBetweenRectangles" presStyleCnt="0"/>
      <dgm:spPr/>
    </dgm:pt>
    <dgm:pt modelId="{FB2C4AE1-E42A-4A29-BA5E-A70FF3526797}" type="pres">
      <dgm:prSet presAssocID="{56A83621-5157-4E07-8F4D-F0A32E7E8B20}" presName="parentLin" presStyleCnt="0"/>
      <dgm:spPr/>
    </dgm:pt>
    <dgm:pt modelId="{B4410C46-DB71-4C04-95D2-35D8C6EA9D15}" type="pres">
      <dgm:prSet presAssocID="{56A83621-5157-4E07-8F4D-F0A32E7E8B20}" presName="parentLeftMargin" presStyleLbl="node1" presStyleIdx="1" presStyleCnt="5"/>
      <dgm:spPr/>
    </dgm:pt>
    <dgm:pt modelId="{98F636DC-EF6F-46FD-802F-3C507B2E3346}" type="pres">
      <dgm:prSet presAssocID="{56A83621-5157-4E07-8F4D-F0A32E7E8B20}" presName="parentText" presStyleLbl="node1" presStyleIdx="2" presStyleCnt="5">
        <dgm:presLayoutVars>
          <dgm:chMax val="0"/>
          <dgm:bulletEnabled val="1"/>
        </dgm:presLayoutVars>
      </dgm:prSet>
      <dgm:spPr/>
    </dgm:pt>
    <dgm:pt modelId="{13E69FF3-596F-451F-8E29-CE6E8C50A2CE}" type="pres">
      <dgm:prSet presAssocID="{56A83621-5157-4E07-8F4D-F0A32E7E8B20}" presName="negativeSpace" presStyleCnt="0"/>
      <dgm:spPr/>
    </dgm:pt>
    <dgm:pt modelId="{E50FEAB1-6070-4242-8340-3EF4784FEFC6}" type="pres">
      <dgm:prSet presAssocID="{56A83621-5157-4E07-8F4D-F0A32E7E8B20}" presName="childText" presStyleLbl="conFgAcc1" presStyleIdx="2" presStyleCnt="5">
        <dgm:presLayoutVars>
          <dgm:bulletEnabled val="1"/>
        </dgm:presLayoutVars>
      </dgm:prSet>
      <dgm:spPr/>
    </dgm:pt>
    <dgm:pt modelId="{8F2D8007-26A9-4C9B-A689-36F084266899}" type="pres">
      <dgm:prSet presAssocID="{5C4B0675-A4BC-44AF-A174-BD29FCD14D1B}" presName="spaceBetweenRectangles" presStyleCnt="0"/>
      <dgm:spPr/>
    </dgm:pt>
    <dgm:pt modelId="{B6A8C94A-D12C-4BA1-885B-84C43BBF778C}" type="pres">
      <dgm:prSet presAssocID="{B6D59A93-C393-45FA-8E4A-05A10C2F1ADF}" presName="parentLin" presStyleCnt="0"/>
      <dgm:spPr/>
    </dgm:pt>
    <dgm:pt modelId="{F2F49563-30E1-40E0-8AC8-998FCA27FBE2}" type="pres">
      <dgm:prSet presAssocID="{B6D59A93-C393-45FA-8E4A-05A10C2F1ADF}" presName="parentLeftMargin" presStyleLbl="node1" presStyleIdx="2" presStyleCnt="5"/>
      <dgm:spPr/>
    </dgm:pt>
    <dgm:pt modelId="{91B3D7D8-B701-4141-9B81-BB67DF8C13C2}" type="pres">
      <dgm:prSet presAssocID="{B6D59A93-C393-45FA-8E4A-05A10C2F1ADF}" presName="parentText" presStyleLbl="node1" presStyleIdx="3" presStyleCnt="5">
        <dgm:presLayoutVars>
          <dgm:chMax val="0"/>
          <dgm:bulletEnabled val="1"/>
        </dgm:presLayoutVars>
      </dgm:prSet>
      <dgm:spPr/>
    </dgm:pt>
    <dgm:pt modelId="{1775B8DC-58C5-4B3A-B7AC-8FB9B3937D64}" type="pres">
      <dgm:prSet presAssocID="{B6D59A93-C393-45FA-8E4A-05A10C2F1ADF}" presName="negativeSpace" presStyleCnt="0"/>
      <dgm:spPr/>
    </dgm:pt>
    <dgm:pt modelId="{8BDB14AD-CCF6-4910-BB1B-3ECACF62F6B2}" type="pres">
      <dgm:prSet presAssocID="{B6D59A93-C393-45FA-8E4A-05A10C2F1ADF}" presName="childText" presStyleLbl="conFgAcc1" presStyleIdx="3" presStyleCnt="5">
        <dgm:presLayoutVars>
          <dgm:bulletEnabled val="1"/>
        </dgm:presLayoutVars>
      </dgm:prSet>
      <dgm:spPr/>
    </dgm:pt>
    <dgm:pt modelId="{0ED66C6B-7FE8-4C0F-A25A-A0BC1FF7EBF3}" type="pres">
      <dgm:prSet presAssocID="{A5FEA562-03AC-4B4C-8DF2-2AEB1CA9E586}" presName="spaceBetweenRectangles" presStyleCnt="0"/>
      <dgm:spPr/>
    </dgm:pt>
    <dgm:pt modelId="{1A905299-E13C-40E2-866B-F5AA986D7F3C}" type="pres">
      <dgm:prSet presAssocID="{293636F4-FBE1-4C42-AECD-1A9E3FDD7D42}" presName="parentLin" presStyleCnt="0"/>
      <dgm:spPr/>
    </dgm:pt>
    <dgm:pt modelId="{75CAA8F0-D853-47C2-AB80-F19B56743BEF}" type="pres">
      <dgm:prSet presAssocID="{293636F4-FBE1-4C42-AECD-1A9E3FDD7D42}" presName="parentLeftMargin" presStyleLbl="node1" presStyleIdx="3" presStyleCnt="5"/>
      <dgm:spPr/>
    </dgm:pt>
    <dgm:pt modelId="{D0B1C70A-CB88-4323-8F81-3545A49CB013}" type="pres">
      <dgm:prSet presAssocID="{293636F4-FBE1-4C42-AECD-1A9E3FDD7D42}" presName="parentText" presStyleLbl="node1" presStyleIdx="4" presStyleCnt="5">
        <dgm:presLayoutVars>
          <dgm:chMax val="0"/>
          <dgm:bulletEnabled val="1"/>
        </dgm:presLayoutVars>
      </dgm:prSet>
      <dgm:spPr/>
    </dgm:pt>
    <dgm:pt modelId="{0A740555-615E-440C-86C9-8CC3D01B44CD}" type="pres">
      <dgm:prSet presAssocID="{293636F4-FBE1-4C42-AECD-1A9E3FDD7D42}" presName="negativeSpace" presStyleCnt="0"/>
      <dgm:spPr/>
    </dgm:pt>
    <dgm:pt modelId="{9B67F164-2C1A-4D9A-9135-77305E4E69F2}" type="pres">
      <dgm:prSet presAssocID="{293636F4-FBE1-4C42-AECD-1A9E3FDD7D42}" presName="childText" presStyleLbl="conFgAcc1" presStyleIdx="4" presStyleCnt="5">
        <dgm:presLayoutVars>
          <dgm:bulletEnabled val="1"/>
        </dgm:presLayoutVars>
      </dgm:prSet>
      <dgm:spPr/>
    </dgm:pt>
  </dgm:ptLst>
  <dgm:cxnLst>
    <dgm:cxn modelId="{85C2BF05-6B43-4BF6-8673-392E39C2621D}" srcId="{312446B3-9A27-4280-B372-D8372C4A4C15}" destId="{B230409E-89CB-4B84-8AFF-DDC6CBC829EA}" srcOrd="1" destOrd="0" parTransId="{68A4370E-4073-49A6-BF35-EE6102B81AF1}" sibTransId="{59637CA6-2287-4C76-A341-4274F8303396}"/>
    <dgm:cxn modelId="{B7AE700C-2A8F-4B00-BCEE-9E7A7BC130C0}" srcId="{B6D59A93-C393-45FA-8E4A-05A10C2F1ADF}" destId="{8B697889-1258-43EE-935D-9B247165EA19}" srcOrd="0" destOrd="0" parTransId="{5E2AE0FC-E5B9-4367-9D26-59A5114D88AE}" sibTransId="{9569E38C-C70B-4A23-AA24-80EE8CFB600B}"/>
    <dgm:cxn modelId="{09D0BD19-47A5-4511-8177-DBAD62601837}" type="presOf" srcId="{293636F4-FBE1-4C42-AECD-1A9E3FDD7D42}" destId="{D0B1C70A-CB88-4323-8F81-3545A49CB013}" srcOrd="1" destOrd="0" presId="urn:microsoft.com/office/officeart/2005/8/layout/list1"/>
    <dgm:cxn modelId="{7048382B-4AA4-4675-8FD1-BECF4AB26EB4}" type="presOf" srcId="{9EE1A3E9-3C17-4B69-8CE3-8145DB2ED0E1}" destId="{E50FEAB1-6070-4242-8340-3EF4784FEFC6}" srcOrd="0" destOrd="1" presId="urn:microsoft.com/office/officeart/2005/8/layout/list1"/>
    <dgm:cxn modelId="{50AF0B2D-291F-4E4D-8BAE-B07ABA72B59B}" srcId="{4D101EE2-4225-44DA-B8CE-B4FFC27F40B4}" destId="{312446B3-9A27-4280-B372-D8372C4A4C15}" srcOrd="0" destOrd="0" parTransId="{C075CA3B-E2EE-4AF0-BE83-2E5A4698D00C}" sibTransId="{C0D6C9C4-2A98-4038-A0D9-D2E04FF5E483}"/>
    <dgm:cxn modelId="{8D13B635-B422-4C55-9C60-490895C7836A}" type="presOf" srcId="{312446B3-9A27-4280-B372-D8372C4A4C15}" destId="{A48A3623-D588-42BF-BB60-8ABEC2C3D3EF}" srcOrd="0" destOrd="0" presId="urn:microsoft.com/office/officeart/2005/8/layout/list1"/>
    <dgm:cxn modelId="{F54C1738-7503-4983-949C-D0030FBD5A2B}" srcId="{96FDBAF2-CE9E-4CC7-8FC6-2FCEF179088F}" destId="{20416C54-E472-46AA-A155-582FD0C90144}" srcOrd="0" destOrd="0" parTransId="{5E06A300-E2AE-45DB-8E90-70B07BB0836B}" sibTransId="{BF09CFD5-356E-42B3-ACA9-785339D7AAAD}"/>
    <dgm:cxn modelId="{64EC215B-8D29-4648-AE73-B7CB1946BE95}" type="presOf" srcId="{293636F4-FBE1-4C42-AECD-1A9E3FDD7D42}" destId="{75CAA8F0-D853-47C2-AB80-F19B56743BEF}" srcOrd="0" destOrd="0" presId="urn:microsoft.com/office/officeart/2005/8/layout/list1"/>
    <dgm:cxn modelId="{22E7485E-97AC-4451-BF8E-DFD94D20852D}" type="presOf" srcId="{276A8A0E-3953-4C63-8D00-789C6BBD2962}" destId="{1DE9D8B0-ADDE-4D25-A27C-554EDF8B1509}" srcOrd="0" destOrd="3" presId="urn:microsoft.com/office/officeart/2005/8/layout/list1"/>
    <dgm:cxn modelId="{DD023C5F-11F4-40E9-B0D2-EEF956101BE2}" type="presOf" srcId="{96FDBAF2-CE9E-4CC7-8FC6-2FCEF179088F}" destId="{FD95DF53-0F7D-4F67-96E3-7ECC15BA2B54}" srcOrd="0" destOrd="0" presId="urn:microsoft.com/office/officeart/2005/8/layout/list1"/>
    <dgm:cxn modelId="{F3628C61-5AB1-4BB4-B805-4037CC6B33FB}" type="presOf" srcId="{B6D59A93-C393-45FA-8E4A-05A10C2F1ADF}" destId="{F2F49563-30E1-40E0-8AC8-998FCA27FBE2}" srcOrd="0" destOrd="0" presId="urn:microsoft.com/office/officeart/2005/8/layout/list1"/>
    <dgm:cxn modelId="{35EE1A45-3536-412D-BF7C-EB6DE26A52B1}" type="presOf" srcId="{8B697889-1258-43EE-935D-9B247165EA19}" destId="{8BDB14AD-CCF6-4910-BB1B-3ECACF62F6B2}" srcOrd="0" destOrd="0" presId="urn:microsoft.com/office/officeart/2005/8/layout/list1"/>
    <dgm:cxn modelId="{DDFB9647-F535-466B-A64E-25A64BA84BB2}" srcId="{56A83621-5157-4E07-8F4D-F0A32E7E8B20}" destId="{61FA2B2A-6D67-48E7-828F-C034A9F677B3}" srcOrd="0" destOrd="0" parTransId="{BAACBB40-263C-4FEA-9E2B-A62E430080EA}" sibTransId="{CA99CA4D-63DC-4BF1-BE6D-F198EFAC0C4A}"/>
    <dgm:cxn modelId="{243DAE6B-1CE4-4806-9766-D555C88C07D9}" srcId="{312446B3-9A27-4280-B372-D8372C4A4C15}" destId="{9D31346E-2888-4999-A903-DFB44F08B776}" srcOrd="2" destOrd="0" parTransId="{CE15B5B4-87FC-4EFD-8113-45FF23CACE79}" sibTransId="{5DA2C8C6-7419-4D4A-ABB1-F9CA924B8854}"/>
    <dgm:cxn modelId="{EC51736C-D6DE-4A03-8838-54114E3465F0}" type="presOf" srcId="{E44CEC2D-5EB8-44D5-8642-274C45BBA661}" destId="{E50FEAB1-6070-4242-8340-3EF4784FEFC6}" srcOrd="0" destOrd="2" presId="urn:microsoft.com/office/officeart/2005/8/layout/list1"/>
    <dgm:cxn modelId="{1DAA374D-654F-4E62-8443-DE08E78C7634}" type="presOf" srcId="{4D101EE2-4225-44DA-B8CE-B4FFC27F40B4}" destId="{7BF37327-461B-4538-BFF8-88AC5B8D27A5}" srcOrd="0" destOrd="0" presId="urn:microsoft.com/office/officeart/2005/8/layout/list1"/>
    <dgm:cxn modelId="{6A570A6F-5E11-411B-8BC6-F257B67A32C0}" type="presOf" srcId="{3FC2D60F-F904-4185-8847-971769E3C443}" destId="{8BDB14AD-CCF6-4910-BB1B-3ECACF62F6B2}" srcOrd="0" destOrd="3" presId="urn:microsoft.com/office/officeart/2005/8/layout/list1"/>
    <dgm:cxn modelId="{F79B1A74-7A43-4B2D-9BBC-A3E6E83ACDB8}" srcId="{4D101EE2-4225-44DA-B8CE-B4FFC27F40B4}" destId="{B6D59A93-C393-45FA-8E4A-05A10C2F1ADF}" srcOrd="3" destOrd="0" parTransId="{2BF80CA8-D62A-4500-9921-F5BA4E7E9128}" sibTransId="{A5FEA562-03AC-4B4C-8DF2-2AEB1CA9E586}"/>
    <dgm:cxn modelId="{6DDDEC56-0761-4116-9097-4760D767EDC2}" type="presOf" srcId="{C5A9979D-83F4-455C-8AA2-5229510805F7}" destId="{1DE9D8B0-ADDE-4D25-A27C-554EDF8B1509}" srcOrd="0" destOrd="0" presId="urn:microsoft.com/office/officeart/2005/8/layout/list1"/>
    <dgm:cxn modelId="{A1403F59-22F5-4AD0-879A-873D36E9F8D6}" srcId="{312446B3-9A27-4280-B372-D8372C4A4C15}" destId="{C5A9979D-83F4-455C-8AA2-5229510805F7}" srcOrd="0" destOrd="0" parTransId="{0EFF0A34-7E65-4843-B0FD-964587C62338}" sibTransId="{EB87AB65-80B6-4350-BA8D-F392F8ABF994}"/>
    <dgm:cxn modelId="{E4DA055A-565D-42D1-B771-67EE815BDE50}" type="presOf" srcId="{25507737-B78B-4518-A0C7-23155CF852A6}" destId="{8BDB14AD-CCF6-4910-BB1B-3ECACF62F6B2}" srcOrd="0" destOrd="2" presId="urn:microsoft.com/office/officeart/2005/8/layout/list1"/>
    <dgm:cxn modelId="{803D3D7A-363E-4766-A3EB-E003EA6960D6}" srcId="{4D101EE2-4225-44DA-B8CE-B4FFC27F40B4}" destId="{56A83621-5157-4E07-8F4D-F0A32E7E8B20}" srcOrd="2" destOrd="0" parTransId="{9E0F82DB-4A85-43D1-8B12-E000E2EC85FD}" sibTransId="{5C4B0675-A4BC-44AF-A174-BD29FCD14D1B}"/>
    <dgm:cxn modelId="{0D782C7F-EC82-4ED4-A009-8739038B6FDA}" type="presOf" srcId="{B230409E-89CB-4B84-8AFF-DDC6CBC829EA}" destId="{1DE9D8B0-ADDE-4D25-A27C-554EDF8B1509}" srcOrd="0" destOrd="1" presId="urn:microsoft.com/office/officeart/2005/8/layout/list1"/>
    <dgm:cxn modelId="{507FB27F-BF6A-42AA-9A67-3C047B16519F}" type="presOf" srcId="{56A83621-5157-4E07-8F4D-F0A32E7E8B20}" destId="{B4410C46-DB71-4C04-95D2-35D8C6EA9D15}" srcOrd="0" destOrd="0" presId="urn:microsoft.com/office/officeart/2005/8/layout/list1"/>
    <dgm:cxn modelId="{FE756882-EDBB-4E99-9A3A-27CDAC286AFA}" type="presOf" srcId="{312446B3-9A27-4280-B372-D8372C4A4C15}" destId="{4D7959FA-C8E1-4218-9F2E-E45E0B90CB28}" srcOrd="1" destOrd="0" presId="urn:microsoft.com/office/officeart/2005/8/layout/list1"/>
    <dgm:cxn modelId="{27591A85-5E32-4E38-B83F-8D6F6C697E24}" srcId="{56A83621-5157-4E07-8F4D-F0A32E7E8B20}" destId="{9EE1A3E9-3C17-4B69-8CE3-8145DB2ED0E1}" srcOrd="1" destOrd="0" parTransId="{D58D424E-CA77-431C-97E2-FB2002D61FF7}" sibTransId="{656209F1-7DAD-464F-AB30-2AB7C3AABE1F}"/>
    <dgm:cxn modelId="{7521428E-5122-4C28-9583-D03F098B1084}" srcId="{B6D59A93-C393-45FA-8E4A-05A10C2F1ADF}" destId="{3FC2D60F-F904-4185-8847-971769E3C443}" srcOrd="3" destOrd="0" parTransId="{9D187646-873A-4DF1-A226-9745662B44E5}" sibTransId="{0234CF37-8AD9-4DA6-8743-FD640C04560F}"/>
    <dgm:cxn modelId="{70DFB3A1-969B-47EE-B14C-20F6F97591A9}" type="presOf" srcId="{F9555B40-F84E-488F-86F6-707E64ACE092}" destId="{9B67F164-2C1A-4D9A-9135-77305E4E69F2}" srcOrd="0" destOrd="0" presId="urn:microsoft.com/office/officeart/2005/8/layout/list1"/>
    <dgm:cxn modelId="{1271CBA3-ADA9-42C9-99A3-40F33DF2DD9C}" type="presOf" srcId="{9D31346E-2888-4999-A903-DFB44F08B776}" destId="{1DE9D8B0-ADDE-4D25-A27C-554EDF8B1509}" srcOrd="0" destOrd="2" presId="urn:microsoft.com/office/officeart/2005/8/layout/list1"/>
    <dgm:cxn modelId="{9F8F73B1-C1D3-4B78-9D34-5EF2FCADD83D}" srcId="{293636F4-FBE1-4C42-AECD-1A9E3FDD7D42}" destId="{F9555B40-F84E-488F-86F6-707E64ACE092}" srcOrd="0" destOrd="0" parTransId="{868AF3E3-B310-4AFA-A146-AB71E2828873}" sibTransId="{8FE0B918-9A64-4306-89AA-04D34A556D64}"/>
    <dgm:cxn modelId="{AE7720BB-1FCF-4318-8415-EE5CC910FE48}" type="presOf" srcId="{F6882C27-F978-42EE-BAF8-BC94D87585D2}" destId="{8BDB14AD-CCF6-4910-BB1B-3ECACF62F6B2}" srcOrd="0" destOrd="1" presId="urn:microsoft.com/office/officeart/2005/8/layout/list1"/>
    <dgm:cxn modelId="{13BAA3C2-D13F-49FD-89BE-2078BDCE7EF8}" type="presOf" srcId="{96FDBAF2-CE9E-4CC7-8FC6-2FCEF179088F}" destId="{374237DF-0A3F-4587-A80E-AE292D8E8090}" srcOrd="1" destOrd="0" presId="urn:microsoft.com/office/officeart/2005/8/layout/list1"/>
    <dgm:cxn modelId="{704119C4-4EF4-458B-B356-3BAE30B7B415}" srcId="{4D101EE2-4225-44DA-B8CE-B4FFC27F40B4}" destId="{96FDBAF2-CE9E-4CC7-8FC6-2FCEF179088F}" srcOrd="1" destOrd="0" parTransId="{0B7FF5C4-B186-471F-9A3F-0C28D09CE4D5}" sibTransId="{AD42ADD6-8344-49FE-9B6E-FD0F65A3457A}"/>
    <dgm:cxn modelId="{DEEE7CD3-3EDB-468E-AC43-39216B446860}" srcId="{B6D59A93-C393-45FA-8E4A-05A10C2F1ADF}" destId="{F6882C27-F978-42EE-BAF8-BC94D87585D2}" srcOrd="1" destOrd="0" parTransId="{7A951AAD-7956-4378-952F-9AE9ACB1D266}" sibTransId="{95E2CAE1-4205-4442-8503-02F514504832}"/>
    <dgm:cxn modelId="{6BE8ECD3-F431-4AEA-A803-9D7072B1757A}" type="presOf" srcId="{56A83621-5157-4E07-8F4D-F0A32E7E8B20}" destId="{98F636DC-EF6F-46FD-802F-3C507B2E3346}" srcOrd="1" destOrd="0" presId="urn:microsoft.com/office/officeart/2005/8/layout/list1"/>
    <dgm:cxn modelId="{F8E728D5-AF85-4FCE-9A65-F04B6A31F886}" srcId="{4D101EE2-4225-44DA-B8CE-B4FFC27F40B4}" destId="{293636F4-FBE1-4C42-AECD-1A9E3FDD7D42}" srcOrd="4" destOrd="0" parTransId="{6F623FC0-2446-49D4-ACED-F300D05DDC45}" sibTransId="{39C2BE93-6C4E-4ECF-B302-CAF643CB4C8D}"/>
    <dgm:cxn modelId="{DE2B3CD6-2F3C-4A57-A310-F95FA1DD7EDF}" type="presOf" srcId="{61FA2B2A-6D67-48E7-828F-C034A9F677B3}" destId="{E50FEAB1-6070-4242-8340-3EF4784FEFC6}" srcOrd="0" destOrd="0" presId="urn:microsoft.com/office/officeart/2005/8/layout/list1"/>
    <dgm:cxn modelId="{B259EBD7-66BE-4DD1-8E73-B2269B9137E0}" srcId="{312446B3-9A27-4280-B372-D8372C4A4C15}" destId="{276A8A0E-3953-4C63-8D00-789C6BBD2962}" srcOrd="3" destOrd="0" parTransId="{43FEDB5B-8434-49AF-9B1A-B2158D607593}" sibTransId="{4727726E-3C9D-4E9D-8EE5-02D860B56633}"/>
    <dgm:cxn modelId="{CA0280E1-A54F-470F-8B4D-43A2922F52A5}" srcId="{96FDBAF2-CE9E-4CC7-8FC6-2FCEF179088F}" destId="{097EE8C4-41DC-47E1-BE3B-614C394000CD}" srcOrd="1" destOrd="0" parTransId="{C4805CFC-908F-4A71-847B-E579B2E13506}" sibTransId="{E06509DC-00C5-4378-AB5F-EEA1D8C1F7AB}"/>
    <dgm:cxn modelId="{FB7D43E2-9E41-4617-A25F-68D0F204CA98}" type="presOf" srcId="{B6D59A93-C393-45FA-8E4A-05A10C2F1ADF}" destId="{91B3D7D8-B701-4141-9B81-BB67DF8C13C2}" srcOrd="1" destOrd="0" presId="urn:microsoft.com/office/officeart/2005/8/layout/list1"/>
    <dgm:cxn modelId="{4A489BE3-10B3-4F38-BF45-8DD107AF64DD}" type="presOf" srcId="{20416C54-E472-46AA-A155-582FD0C90144}" destId="{FE92F906-09C8-4120-984D-01A7E980EEEA}" srcOrd="0" destOrd="0" presId="urn:microsoft.com/office/officeart/2005/8/layout/list1"/>
    <dgm:cxn modelId="{59ADF7E3-BCC2-4996-A724-32BE0AF2E916}" srcId="{56A83621-5157-4E07-8F4D-F0A32E7E8B20}" destId="{E44CEC2D-5EB8-44D5-8642-274C45BBA661}" srcOrd="2" destOrd="0" parTransId="{F85ED6EF-9CA3-41A5-8FE1-EDD01D48E073}" sibTransId="{1FF48BED-8E43-402E-B334-2DC7438E3D3F}"/>
    <dgm:cxn modelId="{79C828F1-7983-4FF0-9910-7533CFBD535D}" srcId="{B6D59A93-C393-45FA-8E4A-05A10C2F1ADF}" destId="{25507737-B78B-4518-A0C7-23155CF852A6}" srcOrd="2" destOrd="0" parTransId="{4A615723-8397-430D-ADDD-D70141277F45}" sibTransId="{54E03A8F-AC16-467F-B869-42EB66F0D220}"/>
    <dgm:cxn modelId="{7B4352FC-186E-454C-9A28-D4BBD5FE1D44}" type="presOf" srcId="{097EE8C4-41DC-47E1-BE3B-614C394000CD}" destId="{FE92F906-09C8-4120-984D-01A7E980EEEA}" srcOrd="0" destOrd="1" presId="urn:microsoft.com/office/officeart/2005/8/layout/list1"/>
    <dgm:cxn modelId="{9F2977EC-3B66-48DE-8A0E-AF1ADC23B61D}" type="presParOf" srcId="{7BF37327-461B-4538-BFF8-88AC5B8D27A5}" destId="{B3B0C477-1297-4FCA-8D03-8DEE982F64D4}" srcOrd="0" destOrd="0" presId="urn:microsoft.com/office/officeart/2005/8/layout/list1"/>
    <dgm:cxn modelId="{22DAD36E-8137-4959-A2FD-290BF1D7E422}" type="presParOf" srcId="{B3B0C477-1297-4FCA-8D03-8DEE982F64D4}" destId="{A48A3623-D588-42BF-BB60-8ABEC2C3D3EF}" srcOrd="0" destOrd="0" presId="urn:microsoft.com/office/officeart/2005/8/layout/list1"/>
    <dgm:cxn modelId="{0B7FAB7F-8B07-42FD-B070-D7C01BC93B7F}" type="presParOf" srcId="{B3B0C477-1297-4FCA-8D03-8DEE982F64D4}" destId="{4D7959FA-C8E1-4218-9F2E-E45E0B90CB28}" srcOrd="1" destOrd="0" presId="urn:microsoft.com/office/officeart/2005/8/layout/list1"/>
    <dgm:cxn modelId="{73637881-F7FD-4FF5-9BC6-12B0B8D5259C}" type="presParOf" srcId="{7BF37327-461B-4538-BFF8-88AC5B8D27A5}" destId="{614E6882-3394-4EF1-927C-6D2FB95073C1}" srcOrd="1" destOrd="0" presId="urn:microsoft.com/office/officeart/2005/8/layout/list1"/>
    <dgm:cxn modelId="{4E189DD4-1D47-48CC-B825-2456DBDD33AE}" type="presParOf" srcId="{7BF37327-461B-4538-BFF8-88AC5B8D27A5}" destId="{1DE9D8B0-ADDE-4D25-A27C-554EDF8B1509}" srcOrd="2" destOrd="0" presId="urn:microsoft.com/office/officeart/2005/8/layout/list1"/>
    <dgm:cxn modelId="{4EB44B0C-DCDF-45C4-AEF3-BB1EA1A4EC74}" type="presParOf" srcId="{7BF37327-461B-4538-BFF8-88AC5B8D27A5}" destId="{CA4D0AFB-FF43-4360-8560-C2EDBC0ECE4B}" srcOrd="3" destOrd="0" presId="urn:microsoft.com/office/officeart/2005/8/layout/list1"/>
    <dgm:cxn modelId="{3DC53B23-BA30-4942-944E-EC4211F2496A}" type="presParOf" srcId="{7BF37327-461B-4538-BFF8-88AC5B8D27A5}" destId="{3A66EC6B-BAD4-4176-A76F-371E4DC668F2}" srcOrd="4" destOrd="0" presId="urn:microsoft.com/office/officeart/2005/8/layout/list1"/>
    <dgm:cxn modelId="{B80B1EB2-DCD7-48EA-8FC9-04FB05B9CB65}" type="presParOf" srcId="{3A66EC6B-BAD4-4176-A76F-371E4DC668F2}" destId="{FD95DF53-0F7D-4F67-96E3-7ECC15BA2B54}" srcOrd="0" destOrd="0" presId="urn:microsoft.com/office/officeart/2005/8/layout/list1"/>
    <dgm:cxn modelId="{315CDDE2-B21F-44D4-845C-F893E6EFB24E}" type="presParOf" srcId="{3A66EC6B-BAD4-4176-A76F-371E4DC668F2}" destId="{374237DF-0A3F-4587-A80E-AE292D8E8090}" srcOrd="1" destOrd="0" presId="urn:microsoft.com/office/officeart/2005/8/layout/list1"/>
    <dgm:cxn modelId="{3F8EDCEA-3C03-4941-A17A-62EC885B2B0E}" type="presParOf" srcId="{7BF37327-461B-4538-BFF8-88AC5B8D27A5}" destId="{651C1227-D413-4B9C-9C2C-F54B4332731F}" srcOrd="5" destOrd="0" presId="urn:microsoft.com/office/officeart/2005/8/layout/list1"/>
    <dgm:cxn modelId="{C9E28838-B719-4803-8354-95F0E2140895}" type="presParOf" srcId="{7BF37327-461B-4538-BFF8-88AC5B8D27A5}" destId="{FE92F906-09C8-4120-984D-01A7E980EEEA}" srcOrd="6" destOrd="0" presId="urn:microsoft.com/office/officeart/2005/8/layout/list1"/>
    <dgm:cxn modelId="{946E53BC-8D28-463A-BBC5-213F2D331C10}" type="presParOf" srcId="{7BF37327-461B-4538-BFF8-88AC5B8D27A5}" destId="{FE8A2BFB-7847-4E33-A25E-258D8C50C374}" srcOrd="7" destOrd="0" presId="urn:microsoft.com/office/officeart/2005/8/layout/list1"/>
    <dgm:cxn modelId="{0C287C67-D316-40ED-B1B6-8A8F46DBCA8D}" type="presParOf" srcId="{7BF37327-461B-4538-BFF8-88AC5B8D27A5}" destId="{FB2C4AE1-E42A-4A29-BA5E-A70FF3526797}" srcOrd="8" destOrd="0" presId="urn:microsoft.com/office/officeart/2005/8/layout/list1"/>
    <dgm:cxn modelId="{102C7675-5688-4365-8915-FF35062EE01E}" type="presParOf" srcId="{FB2C4AE1-E42A-4A29-BA5E-A70FF3526797}" destId="{B4410C46-DB71-4C04-95D2-35D8C6EA9D15}" srcOrd="0" destOrd="0" presId="urn:microsoft.com/office/officeart/2005/8/layout/list1"/>
    <dgm:cxn modelId="{08FA256A-BC98-4C0C-AEC3-69349DE64D25}" type="presParOf" srcId="{FB2C4AE1-E42A-4A29-BA5E-A70FF3526797}" destId="{98F636DC-EF6F-46FD-802F-3C507B2E3346}" srcOrd="1" destOrd="0" presId="urn:microsoft.com/office/officeart/2005/8/layout/list1"/>
    <dgm:cxn modelId="{39C6E6E1-AFB5-45FF-9282-75EBCBB894D5}" type="presParOf" srcId="{7BF37327-461B-4538-BFF8-88AC5B8D27A5}" destId="{13E69FF3-596F-451F-8E29-CE6E8C50A2CE}" srcOrd="9" destOrd="0" presId="urn:microsoft.com/office/officeart/2005/8/layout/list1"/>
    <dgm:cxn modelId="{7619A228-8305-47BC-9F48-B25EDB33F158}" type="presParOf" srcId="{7BF37327-461B-4538-BFF8-88AC5B8D27A5}" destId="{E50FEAB1-6070-4242-8340-3EF4784FEFC6}" srcOrd="10" destOrd="0" presId="urn:microsoft.com/office/officeart/2005/8/layout/list1"/>
    <dgm:cxn modelId="{4900BCC9-5A91-454A-9DA8-5B9DB99598CB}" type="presParOf" srcId="{7BF37327-461B-4538-BFF8-88AC5B8D27A5}" destId="{8F2D8007-26A9-4C9B-A689-36F084266899}" srcOrd="11" destOrd="0" presId="urn:microsoft.com/office/officeart/2005/8/layout/list1"/>
    <dgm:cxn modelId="{361AA8FB-4849-447C-A2C0-6F9072A9FED3}" type="presParOf" srcId="{7BF37327-461B-4538-BFF8-88AC5B8D27A5}" destId="{B6A8C94A-D12C-4BA1-885B-84C43BBF778C}" srcOrd="12" destOrd="0" presId="urn:microsoft.com/office/officeart/2005/8/layout/list1"/>
    <dgm:cxn modelId="{4A84C79F-D52B-4820-8709-EDD8A5009C3E}" type="presParOf" srcId="{B6A8C94A-D12C-4BA1-885B-84C43BBF778C}" destId="{F2F49563-30E1-40E0-8AC8-998FCA27FBE2}" srcOrd="0" destOrd="0" presId="urn:microsoft.com/office/officeart/2005/8/layout/list1"/>
    <dgm:cxn modelId="{0D7E70B4-A916-40FA-A696-8D5284EF73DE}" type="presParOf" srcId="{B6A8C94A-D12C-4BA1-885B-84C43BBF778C}" destId="{91B3D7D8-B701-4141-9B81-BB67DF8C13C2}" srcOrd="1" destOrd="0" presId="urn:microsoft.com/office/officeart/2005/8/layout/list1"/>
    <dgm:cxn modelId="{12451824-78BF-4FB4-BB33-9C9A4C72A542}" type="presParOf" srcId="{7BF37327-461B-4538-BFF8-88AC5B8D27A5}" destId="{1775B8DC-58C5-4B3A-B7AC-8FB9B3937D64}" srcOrd="13" destOrd="0" presId="urn:microsoft.com/office/officeart/2005/8/layout/list1"/>
    <dgm:cxn modelId="{C80E5660-4775-4321-BF8E-F13266F3B29A}" type="presParOf" srcId="{7BF37327-461B-4538-BFF8-88AC5B8D27A5}" destId="{8BDB14AD-CCF6-4910-BB1B-3ECACF62F6B2}" srcOrd="14" destOrd="0" presId="urn:microsoft.com/office/officeart/2005/8/layout/list1"/>
    <dgm:cxn modelId="{C72C373C-F570-4ABA-A6BF-57180F3F7C30}" type="presParOf" srcId="{7BF37327-461B-4538-BFF8-88AC5B8D27A5}" destId="{0ED66C6B-7FE8-4C0F-A25A-A0BC1FF7EBF3}" srcOrd="15" destOrd="0" presId="urn:microsoft.com/office/officeart/2005/8/layout/list1"/>
    <dgm:cxn modelId="{36D2BB3E-7189-464F-89F3-41D4F27AAE36}" type="presParOf" srcId="{7BF37327-461B-4538-BFF8-88AC5B8D27A5}" destId="{1A905299-E13C-40E2-866B-F5AA986D7F3C}" srcOrd="16" destOrd="0" presId="urn:microsoft.com/office/officeart/2005/8/layout/list1"/>
    <dgm:cxn modelId="{F34C31EB-B707-476B-82FA-970DC5820BBB}" type="presParOf" srcId="{1A905299-E13C-40E2-866B-F5AA986D7F3C}" destId="{75CAA8F0-D853-47C2-AB80-F19B56743BEF}" srcOrd="0" destOrd="0" presId="urn:microsoft.com/office/officeart/2005/8/layout/list1"/>
    <dgm:cxn modelId="{C9C71AA5-E3AE-4C52-BEB6-81DEEE5AD885}" type="presParOf" srcId="{1A905299-E13C-40E2-866B-F5AA986D7F3C}" destId="{D0B1C70A-CB88-4323-8F81-3545A49CB013}" srcOrd="1" destOrd="0" presId="urn:microsoft.com/office/officeart/2005/8/layout/list1"/>
    <dgm:cxn modelId="{405D0D6B-E29F-414C-BCBB-ABE7100973E5}" type="presParOf" srcId="{7BF37327-461B-4538-BFF8-88AC5B8D27A5}" destId="{0A740555-615E-440C-86C9-8CC3D01B44CD}" srcOrd="17" destOrd="0" presId="urn:microsoft.com/office/officeart/2005/8/layout/list1"/>
    <dgm:cxn modelId="{7618A9AD-EAA1-4917-93E5-C8DD35891E0D}" type="presParOf" srcId="{7BF37327-461B-4538-BFF8-88AC5B8D27A5}" destId="{9B67F164-2C1A-4D9A-9135-77305E4E69F2}" srcOrd="18"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FCCC99-0143-489F-870B-AEC5E9EFB61C}" type="doc">
      <dgm:prSet loTypeId="urn:microsoft.com/office/officeart/2005/8/layout/list1" loCatId="list" qsTypeId="urn:microsoft.com/office/officeart/2005/8/quickstyle/simple5" qsCatId="simple" csTypeId="urn:microsoft.com/office/officeart/2005/8/colors/accent1_2" csCatId="accent1"/>
      <dgm:spPr/>
      <dgm:t>
        <a:bodyPr/>
        <a:lstStyle/>
        <a:p>
          <a:endParaRPr lang="en-US"/>
        </a:p>
      </dgm:t>
    </dgm:pt>
    <dgm:pt modelId="{A03EC744-B7BF-4EBA-BFB7-6E0AA42D00A0}">
      <dgm:prSet/>
      <dgm:spPr/>
      <dgm:t>
        <a:bodyPr/>
        <a:lstStyle/>
        <a:p>
          <a:r>
            <a:rPr lang="en-US" b="0" i="0" dirty="0"/>
            <a:t>6. Adhere to the Principle of Least Privilege</a:t>
          </a:r>
          <a:endParaRPr lang="en-US" dirty="0"/>
        </a:p>
      </dgm:t>
    </dgm:pt>
    <dgm:pt modelId="{A400AC13-4334-443F-A86E-F78CE2AE2F7D}" type="parTrans" cxnId="{31378613-B2C2-4E99-8F95-2C69D440EC9C}">
      <dgm:prSet/>
      <dgm:spPr/>
      <dgm:t>
        <a:bodyPr/>
        <a:lstStyle/>
        <a:p>
          <a:endParaRPr lang="en-US"/>
        </a:p>
      </dgm:t>
    </dgm:pt>
    <dgm:pt modelId="{29C796B3-8EB6-42E4-9A3B-D0C878F3DCE4}" type="sibTrans" cxnId="{31378613-B2C2-4E99-8F95-2C69D440EC9C}">
      <dgm:prSet/>
      <dgm:spPr/>
      <dgm:t>
        <a:bodyPr/>
        <a:lstStyle/>
        <a:p>
          <a:endParaRPr lang="en-US"/>
        </a:p>
      </dgm:t>
    </dgm:pt>
    <dgm:pt modelId="{1F30B899-714E-4217-AA52-B6B7F98765B4}">
      <dgm:prSet/>
      <dgm:spPr/>
      <dgm:t>
        <a:bodyPr/>
        <a:lstStyle/>
        <a:p>
          <a:r>
            <a:rPr lang="en-US" b="0" i="0"/>
            <a:t>7. Sanitize Data Sent to Other Systems</a:t>
          </a:r>
          <a:endParaRPr lang="en-US"/>
        </a:p>
      </dgm:t>
    </dgm:pt>
    <dgm:pt modelId="{DEB32C8B-D6B4-483B-A889-41D13C4A934D}" type="parTrans" cxnId="{02EBD174-2C63-4918-A917-7EB5AB4C63C6}">
      <dgm:prSet/>
      <dgm:spPr/>
      <dgm:t>
        <a:bodyPr/>
        <a:lstStyle/>
        <a:p>
          <a:endParaRPr lang="en-US"/>
        </a:p>
      </dgm:t>
    </dgm:pt>
    <dgm:pt modelId="{CDE730AD-CB87-45B8-82F1-A5C9A261A44B}" type="sibTrans" cxnId="{02EBD174-2C63-4918-A917-7EB5AB4C63C6}">
      <dgm:prSet/>
      <dgm:spPr/>
      <dgm:t>
        <a:bodyPr/>
        <a:lstStyle/>
        <a:p>
          <a:endParaRPr lang="en-US"/>
        </a:p>
      </dgm:t>
    </dgm:pt>
    <dgm:pt modelId="{6920F729-8F07-4EC4-8052-EDE3DA3903FB}">
      <dgm:prSet/>
      <dgm:spPr/>
      <dgm:t>
        <a:bodyPr/>
        <a:lstStyle/>
        <a:p>
          <a:r>
            <a:rPr lang="en-US" b="0" i="0"/>
            <a:t>STD-004 -CPL</a:t>
          </a:r>
          <a:endParaRPr lang="en-US"/>
        </a:p>
      </dgm:t>
    </dgm:pt>
    <dgm:pt modelId="{9EE21C53-E3BA-4191-825A-8936D5525AA8}" type="parTrans" cxnId="{6D37DFB9-AE53-4ACF-864B-C5567148AEB9}">
      <dgm:prSet/>
      <dgm:spPr/>
      <dgm:t>
        <a:bodyPr/>
        <a:lstStyle/>
        <a:p>
          <a:endParaRPr lang="en-US"/>
        </a:p>
      </dgm:t>
    </dgm:pt>
    <dgm:pt modelId="{5AB45783-1D5B-4082-8CF1-71CEFE770E7D}" type="sibTrans" cxnId="{6D37DFB9-AE53-4ACF-864B-C5567148AEB9}">
      <dgm:prSet/>
      <dgm:spPr/>
      <dgm:t>
        <a:bodyPr/>
        <a:lstStyle/>
        <a:p>
          <a:endParaRPr lang="en-US"/>
        </a:p>
      </dgm:t>
    </dgm:pt>
    <dgm:pt modelId="{11A84EDE-533D-48F5-947C-C82634B78725}">
      <dgm:prSet/>
      <dgm:spPr/>
      <dgm:t>
        <a:bodyPr/>
        <a:lstStyle/>
        <a:p>
          <a:r>
            <a:rPr lang="en-US" b="0" i="0"/>
            <a:t>8. Practice Defense in Depth </a:t>
          </a:r>
          <a:endParaRPr lang="en-US"/>
        </a:p>
      </dgm:t>
    </dgm:pt>
    <dgm:pt modelId="{DA606850-5784-473F-A134-FF009DBD7F0A}" type="parTrans" cxnId="{63F7F2CC-DFD3-4D0C-9C4A-BB09A11EA443}">
      <dgm:prSet/>
      <dgm:spPr/>
      <dgm:t>
        <a:bodyPr/>
        <a:lstStyle/>
        <a:p>
          <a:endParaRPr lang="en-US"/>
        </a:p>
      </dgm:t>
    </dgm:pt>
    <dgm:pt modelId="{4DFFB03C-165A-4946-A53B-9B2423BC2C0F}" type="sibTrans" cxnId="{63F7F2CC-DFD3-4D0C-9C4A-BB09A11EA443}">
      <dgm:prSet/>
      <dgm:spPr/>
      <dgm:t>
        <a:bodyPr/>
        <a:lstStyle/>
        <a:p>
          <a:endParaRPr lang="en-US"/>
        </a:p>
      </dgm:t>
    </dgm:pt>
    <dgm:pt modelId="{EC4CF74E-FB01-49AF-9459-22470A965EB3}">
      <dgm:prSet/>
      <dgm:spPr/>
      <dgm:t>
        <a:bodyPr/>
        <a:lstStyle/>
        <a:p>
          <a:r>
            <a:rPr lang="en-US" b="0" i="0"/>
            <a:t>STD-006-CPP</a:t>
          </a:r>
          <a:endParaRPr lang="en-US"/>
        </a:p>
      </dgm:t>
    </dgm:pt>
    <dgm:pt modelId="{78225B4F-977F-4DAA-B504-358F35CA8E51}" type="parTrans" cxnId="{4072FD25-E8BD-4E84-B3A8-3D04D2EBF606}">
      <dgm:prSet/>
      <dgm:spPr/>
      <dgm:t>
        <a:bodyPr/>
        <a:lstStyle/>
        <a:p>
          <a:endParaRPr lang="en-US"/>
        </a:p>
      </dgm:t>
    </dgm:pt>
    <dgm:pt modelId="{A1D7EB0A-9AFD-4719-92D8-6828B8B26E83}" type="sibTrans" cxnId="{4072FD25-E8BD-4E84-B3A8-3D04D2EBF606}">
      <dgm:prSet/>
      <dgm:spPr/>
      <dgm:t>
        <a:bodyPr/>
        <a:lstStyle/>
        <a:p>
          <a:endParaRPr lang="en-US"/>
        </a:p>
      </dgm:t>
    </dgm:pt>
    <dgm:pt modelId="{A021E078-E12E-4499-972A-4C69C5F99956}">
      <dgm:prSet/>
      <dgm:spPr/>
      <dgm:t>
        <a:bodyPr/>
        <a:lstStyle/>
        <a:p>
          <a:r>
            <a:rPr lang="en-US" b="0" i="0"/>
            <a:t>STD-007 –CPP</a:t>
          </a:r>
          <a:endParaRPr lang="en-US"/>
        </a:p>
      </dgm:t>
    </dgm:pt>
    <dgm:pt modelId="{950F62CF-8C56-4835-B9E1-6A481FAC212C}" type="parTrans" cxnId="{66AA12CF-8604-4661-B3D4-223E63EBACE7}">
      <dgm:prSet/>
      <dgm:spPr/>
      <dgm:t>
        <a:bodyPr/>
        <a:lstStyle/>
        <a:p>
          <a:endParaRPr lang="en-US"/>
        </a:p>
      </dgm:t>
    </dgm:pt>
    <dgm:pt modelId="{5F98A899-E22B-479B-8AB9-E7358F3A6408}" type="sibTrans" cxnId="{66AA12CF-8604-4661-B3D4-223E63EBACE7}">
      <dgm:prSet/>
      <dgm:spPr/>
      <dgm:t>
        <a:bodyPr/>
        <a:lstStyle/>
        <a:p>
          <a:endParaRPr lang="en-US"/>
        </a:p>
      </dgm:t>
    </dgm:pt>
    <dgm:pt modelId="{D82AFCE0-95FE-4642-8625-D7BFFAF59E86}">
      <dgm:prSet/>
      <dgm:spPr/>
      <dgm:t>
        <a:bodyPr/>
        <a:lstStyle/>
        <a:p>
          <a:r>
            <a:rPr lang="en-US" b="0" i="0"/>
            <a:t>STD-010 -CPP</a:t>
          </a:r>
          <a:endParaRPr lang="en-US"/>
        </a:p>
      </dgm:t>
    </dgm:pt>
    <dgm:pt modelId="{F987919F-CA79-491C-84FB-11B6644D668A}" type="parTrans" cxnId="{CEAEA05F-9E1A-4FA4-8794-CBEC7968EE50}">
      <dgm:prSet/>
      <dgm:spPr/>
      <dgm:t>
        <a:bodyPr/>
        <a:lstStyle/>
        <a:p>
          <a:endParaRPr lang="en-US"/>
        </a:p>
      </dgm:t>
    </dgm:pt>
    <dgm:pt modelId="{4530C89F-54F6-45D3-B4CC-3A23123708D5}" type="sibTrans" cxnId="{CEAEA05F-9E1A-4FA4-8794-CBEC7968EE50}">
      <dgm:prSet/>
      <dgm:spPr/>
      <dgm:t>
        <a:bodyPr/>
        <a:lstStyle/>
        <a:p>
          <a:endParaRPr lang="en-US"/>
        </a:p>
      </dgm:t>
    </dgm:pt>
    <dgm:pt modelId="{7F32EB1A-7C7B-4E9F-B438-4B2E9DD6DA72}">
      <dgm:prSet/>
      <dgm:spPr/>
      <dgm:t>
        <a:bodyPr/>
        <a:lstStyle/>
        <a:p>
          <a:r>
            <a:rPr lang="en-US" b="0" i="0"/>
            <a:t>9. Use Effective Quality Assurance Techniques</a:t>
          </a:r>
          <a:endParaRPr lang="en-US"/>
        </a:p>
      </dgm:t>
    </dgm:pt>
    <dgm:pt modelId="{7539F6AC-6886-42EC-B869-E1FCD7267B4D}" type="parTrans" cxnId="{222AEA27-061C-4157-8EDB-44F3F86E3557}">
      <dgm:prSet/>
      <dgm:spPr/>
      <dgm:t>
        <a:bodyPr/>
        <a:lstStyle/>
        <a:p>
          <a:endParaRPr lang="en-US"/>
        </a:p>
      </dgm:t>
    </dgm:pt>
    <dgm:pt modelId="{0C725AE0-2A42-4DA6-9921-7E1651EE3267}" type="sibTrans" cxnId="{222AEA27-061C-4157-8EDB-44F3F86E3557}">
      <dgm:prSet/>
      <dgm:spPr/>
      <dgm:t>
        <a:bodyPr/>
        <a:lstStyle/>
        <a:p>
          <a:endParaRPr lang="en-US"/>
        </a:p>
      </dgm:t>
    </dgm:pt>
    <dgm:pt modelId="{D6379E7B-889B-4A61-97DE-F51A06E06782}">
      <dgm:prSet/>
      <dgm:spPr/>
      <dgm:t>
        <a:bodyPr/>
        <a:lstStyle/>
        <a:p>
          <a:r>
            <a:rPr lang="en-US" b="0" i="0"/>
            <a:t>STD-005 –CPP</a:t>
          </a:r>
          <a:endParaRPr lang="en-US"/>
        </a:p>
      </dgm:t>
    </dgm:pt>
    <dgm:pt modelId="{F0FED784-6316-4CC5-9C6E-5F98E0329A0F}" type="parTrans" cxnId="{58E05F26-E242-491F-AE68-C6BFAFFC3AEB}">
      <dgm:prSet/>
      <dgm:spPr/>
      <dgm:t>
        <a:bodyPr/>
        <a:lstStyle/>
        <a:p>
          <a:endParaRPr lang="en-US"/>
        </a:p>
      </dgm:t>
    </dgm:pt>
    <dgm:pt modelId="{19ACB551-7636-4A60-B925-C6CED34EF368}" type="sibTrans" cxnId="{58E05F26-E242-491F-AE68-C6BFAFFC3AEB}">
      <dgm:prSet/>
      <dgm:spPr/>
      <dgm:t>
        <a:bodyPr/>
        <a:lstStyle/>
        <a:p>
          <a:endParaRPr lang="en-US"/>
        </a:p>
      </dgm:t>
    </dgm:pt>
    <dgm:pt modelId="{469DE988-A487-44C5-9DD7-1E104CC263D4}">
      <dgm:prSet/>
      <dgm:spPr/>
      <dgm:t>
        <a:bodyPr/>
        <a:lstStyle/>
        <a:p>
          <a:r>
            <a:rPr lang="en-US" b="0" i="0"/>
            <a:t>STD-009-CPL</a:t>
          </a:r>
          <a:endParaRPr lang="en-US"/>
        </a:p>
      </dgm:t>
    </dgm:pt>
    <dgm:pt modelId="{B7C7A774-7C31-4614-A1C6-39C2E76CDD7A}" type="parTrans" cxnId="{5B01D6AE-A8DE-4F29-901D-400A96C33D8A}">
      <dgm:prSet/>
      <dgm:spPr/>
      <dgm:t>
        <a:bodyPr/>
        <a:lstStyle/>
        <a:p>
          <a:endParaRPr lang="en-US"/>
        </a:p>
      </dgm:t>
    </dgm:pt>
    <dgm:pt modelId="{07944C21-A3A2-457A-AB15-78DA79BE765D}" type="sibTrans" cxnId="{5B01D6AE-A8DE-4F29-901D-400A96C33D8A}">
      <dgm:prSet/>
      <dgm:spPr/>
      <dgm:t>
        <a:bodyPr/>
        <a:lstStyle/>
        <a:p>
          <a:endParaRPr lang="en-US"/>
        </a:p>
      </dgm:t>
    </dgm:pt>
    <dgm:pt modelId="{4655C6BC-B986-459D-83FD-C139A738F913}">
      <dgm:prSet/>
      <dgm:spPr/>
      <dgm:t>
        <a:bodyPr/>
        <a:lstStyle/>
        <a:p>
          <a:r>
            <a:rPr lang="en-US" b="0" i="0"/>
            <a:t>10. Adopt a Secure Coding Standard</a:t>
          </a:r>
          <a:endParaRPr lang="en-US"/>
        </a:p>
      </dgm:t>
    </dgm:pt>
    <dgm:pt modelId="{5146553E-D6FD-4553-9C3C-883EE4F84333}" type="parTrans" cxnId="{510F16D4-A667-4C51-ADF5-667E7712B124}">
      <dgm:prSet/>
      <dgm:spPr/>
      <dgm:t>
        <a:bodyPr/>
        <a:lstStyle/>
        <a:p>
          <a:endParaRPr lang="en-US"/>
        </a:p>
      </dgm:t>
    </dgm:pt>
    <dgm:pt modelId="{2B4A873A-74CB-453E-937F-D12F250328F4}" type="sibTrans" cxnId="{510F16D4-A667-4C51-ADF5-667E7712B124}">
      <dgm:prSet/>
      <dgm:spPr/>
      <dgm:t>
        <a:bodyPr/>
        <a:lstStyle/>
        <a:p>
          <a:endParaRPr lang="en-US"/>
        </a:p>
      </dgm:t>
    </dgm:pt>
    <dgm:pt modelId="{2F0A6BA8-AD5F-46EF-91C6-44A50FBA5D5C}">
      <dgm:prSet/>
      <dgm:spPr/>
      <dgm:t>
        <a:bodyPr/>
        <a:lstStyle/>
        <a:p>
          <a:r>
            <a:rPr lang="en-US" b="0" i="0"/>
            <a:t>STD-001-CPL</a:t>
          </a:r>
          <a:endParaRPr lang="en-US"/>
        </a:p>
      </dgm:t>
    </dgm:pt>
    <dgm:pt modelId="{40AE5748-A2FE-4C2F-8342-CB628B6C2E06}" type="parTrans" cxnId="{E57E17C6-7C84-4B6F-88B8-F19F9E97BF3E}">
      <dgm:prSet/>
      <dgm:spPr/>
      <dgm:t>
        <a:bodyPr/>
        <a:lstStyle/>
        <a:p>
          <a:endParaRPr lang="en-US"/>
        </a:p>
      </dgm:t>
    </dgm:pt>
    <dgm:pt modelId="{0B94AD85-2660-4047-9B23-C939E816D06F}" type="sibTrans" cxnId="{E57E17C6-7C84-4B6F-88B8-F19F9E97BF3E}">
      <dgm:prSet/>
      <dgm:spPr/>
      <dgm:t>
        <a:bodyPr/>
        <a:lstStyle/>
        <a:p>
          <a:endParaRPr lang="en-US"/>
        </a:p>
      </dgm:t>
    </dgm:pt>
    <dgm:pt modelId="{68FE1D71-D36D-4768-AD49-EB04109E8C49}">
      <dgm:prSet/>
      <dgm:spPr/>
      <dgm:t>
        <a:bodyPr/>
        <a:lstStyle/>
        <a:p>
          <a:r>
            <a:rPr lang="en-US" b="0" i="0"/>
            <a:t>STD-002 –CPL</a:t>
          </a:r>
          <a:endParaRPr lang="en-US"/>
        </a:p>
      </dgm:t>
    </dgm:pt>
    <dgm:pt modelId="{1ED3089D-6478-4B4A-8F66-5AB2803E8402}" type="parTrans" cxnId="{6BB13F76-D50F-48B4-BA33-4728C0094BCB}">
      <dgm:prSet/>
      <dgm:spPr/>
      <dgm:t>
        <a:bodyPr/>
        <a:lstStyle/>
        <a:p>
          <a:endParaRPr lang="en-US"/>
        </a:p>
      </dgm:t>
    </dgm:pt>
    <dgm:pt modelId="{A9AD93C3-C9C9-4ACE-BD2C-4B7B07F5A660}" type="sibTrans" cxnId="{6BB13F76-D50F-48B4-BA33-4728C0094BCB}">
      <dgm:prSet/>
      <dgm:spPr/>
      <dgm:t>
        <a:bodyPr/>
        <a:lstStyle/>
        <a:p>
          <a:endParaRPr lang="en-US"/>
        </a:p>
      </dgm:t>
    </dgm:pt>
    <dgm:pt modelId="{C370AAFB-CE79-488D-9350-243EF4C3E89E}">
      <dgm:prSet/>
      <dgm:spPr/>
      <dgm:t>
        <a:bodyPr/>
        <a:lstStyle/>
        <a:p>
          <a:r>
            <a:rPr lang="en-US" b="0" i="0"/>
            <a:t>STD-005 –CPP</a:t>
          </a:r>
          <a:endParaRPr lang="en-US"/>
        </a:p>
      </dgm:t>
    </dgm:pt>
    <dgm:pt modelId="{092621C3-6DE3-4D7B-93EF-03196FCD0461}" type="parTrans" cxnId="{AA91B11F-81CF-4A30-B741-1712F5D3372C}">
      <dgm:prSet/>
      <dgm:spPr/>
      <dgm:t>
        <a:bodyPr/>
        <a:lstStyle/>
        <a:p>
          <a:endParaRPr lang="en-US"/>
        </a:p>
      </dgm:t>
    </dgm:pt>
    <dgm:pt modelId="{2679CEBA-B42D-44E3-8403-6DC39376A6C2}" type="sibTrans" cxnId="{AA91B11F-81CF-4A30-B741-1712F5D3372C}">
      <dgm:prSet/>
      <dgm:spPr/>
      <dgm:t>
        <a:bodyPr/>
        <a:lstStyle/>
        <a:p>
          <a:endParaRPr lang="en-US"/>
        </a:p>
      </dgm:t>
    </dgm:pt>
    <dgm:pt modelId="{13FB0D45-DF98-4E73-BDCF-115A45563EB9}">
      <dgm:prSet/>
      <dgm:spPr/>
      <dgm:t>
        <a:bodyPr/>
        <a:lstStyle/>
        <a:p>
          <a:r>
            <a:rPr lang="en-US" b="0" i="0"/>
            <a:t>STD-008 -CPP</a:t>
          </a:r>
          <a:endParaRPr lang="en-US"/>
        </a:p>
      </dgm:t>
    </dgm:pt>
    <dgm:pt modelId="{2412FB58-7E66-4F09-9FBE-CFEAB2C63197}" type="parTrans" cxnId="{2D7AEE9D-D23C-40C3-BA5D-D4BB733A1796}">
      <dgm:prSet/>
      <dgm:spPr/>
      <dgm:t>
        <a:bodyPr/>
        <a:lstStyle/>
        <a:p>
          <a:endParaRPr lang="en-US"/>
        </a:p>
      </dgm:t>
    </dgm:pt>
    <dgm:pt modelId="{F452B6DA-2462-4846-BE05-B376CA6E6264}" type="sibTrans" cxnId="{2D7AEE9D-D23C-40C3-BA5D-D4BB733A1796}">
      <dgm:prSet/>
      <dgm:spPr/>
      <dgm:t>
        <a:bodyPr/>
        <a:lstStyle/>
        <a:p>
          <a:endParaRPr lang="en-US"/>
        </a:p>
      </dgm:t>
    </dgm:pt>
    <dgm:pt modelId="{F11C8DCE-7F30-4424-BEDE-414630415683}" type="pres">
      <dgm:prSet presAssocID="{79FCCC99-0143-489F-870B-AEC5E9EFB61C}" presName="linear" presStyleCnt="0">
        <dgm:presLayoutVars>
          <dgm:dir/>
          <dgm:animLvl val="lvl"/>
          <dgm:resizeHandles val="exact"/>
        </dgm:presLayoutVars>
      </dgm:prSet>
      <dgm:spPr/>
    </dgm:pt>
    <dgm:pt modelId="{FEF0EDE3-3B37-4CB8-AFC2-EF2ED961FFBE}" type="pres">
      <dgm:prSet presAssocID="{A03EC744-B7BF-4EBA-BFB7-6E0AA42D00A0}" presName="parentLin" presStyleCnt="0"/>
      <dgm:spPr/>
    </dgm:pt>
    <dgm:pt modelId="{2B0121CF-3021-47B0-98C3-AE9F2FB5D587}" type="pres">
      <dgm:prSet presAssocID="{A03EC744-B7BF-4EBA-BFB7-6E0AA42D00A0}" presName="parentLeftMargin" presStyleLbl="node1" presStyleIdx="0" presStyleCnt="5"/>
      <dgm:spPr/>
    </dgm:pt>
    <dgm:pt modelId="{31179D73-D987-43A9-9805-E31250CBED9B}" type="pres">
      <dgm:prSet presAssocID="{A03EC744-B7BF-4EBA-BFB7-6E0AA42D00A0}" presName="parentText" presStyleLbl="node1" presStyleIdx="0" presStyleCnt="5">
        <dgm:presLayoutVars>
          <dgm:chMax val="0"/>
          <dgm:bulletEnabled val="1"/>
        </dgm:presLayoutVars>
      </dgm:prSet>
      <dgm:spPr/>
    </dgm:pt>
    <dgm:pt modelId="{5556937E-AD92-4BF0-91C5-32821EF7CA0A}" type="pres">
      <dgm:prSet presAssocID="{A03EC744-B7BF-4EBA-BFB7-6E0AA42D00A0}" presName="negativeSpace" presStyleCnt="0"/>
      <dgm:spPr/>
    </dgm:pt>
    <dgm:pt modelId="{8CC57150-C522-4DE7-9282-E08969AEF3D3}" type="pres">
      <dgm:prSet presAssocID="{A03EC744-B7BF-4EBA-BFB7-6E0AA42D00A0}" presName="childText" presStyleLbl="conFgAcc1" presStyleIdx="0" presStyleCnt="5">
        <dgm:presLayoutVars>
          <dgm:bulletEnabled val="1"/>
        </dgm:presLayoutVars>
      </dgm:prSet>
      <dgm:spPr/>
    </dgm:pt>
    <dgm:pt modelId="{F3A30218-DDDD-4F90-8BA9-F430A90709E3}" type="pres">
      <dgm:prSet presAssocID="{29C796B3-8EB6-42E4-9A3B-D0C878F3DCE4}" presName="spaceBetweenRectangles" presStyleCnt="0"/>
      <dgm:spPr/>
    </dgm:pt>
    <dgm:pt modelId="{B5A1F0D7-8A7A-4665-B533-3306AB28EC59}" type="pres">
      <dgm:prSet presAssocID="{1F30B899-714E-4217-AA52-B6B7F98765B4}" presName="parentLin" presStyleCnt="0"/>
      <dgm:spPr/>
    </dgm:pt>
    <dgm:pt modelId="{66D54E91-532B-4EA3-B198-06ED03D8738A}" type="pres">
      <dgm:prSet presAssocID="{1F30B899-714E-4217-AA52-B6B7F98765B4}" presName="parentLeftMargin" presStyleLbl="node1" presStyleIdx="0" presStyleCnt="5"/>
      <dgm:spPr/>
    </dgm:pt>
    <dgm:pt modelId="{EE859874-914F-4BAA-B379-5D076EF68FA1}" type="pres">
      <dgm:prSet presAssocID="{1F30B899-714E-4217-AA52-B6B7F98765B4}" presName="parentText" presStyleLbl="node1" presStyleIdx="1" presStyleCnt="5">
        <dgm:presLayoutVars>
          <dgm:chMax val="0"/>
          <dgm:bulletEnabled val="1"/>
        </dgm:presLayoutVars>
      </dgm:prSet>
      <dgm:spPr/>
    </dgm:pt>
    <dgm:pt modelId="{40A51F66-15E0-4DA3-A225-2695B3E03684}" type="pres">
      <dgm:prSet presAssocID="{1F30B899-714E-4217-AA52-B6B7F98765B4}" presName="negativeSpace" presStyleCnt="0"/>
      <dgm:spPr/>
    </dgm:pt>
    <dgm:pt modelId="{CDAC1289-7676-484F-8051-99AB4366A5D3}" type="pres">
      <dgm:prSet presAssocID="{1F30B899-714E-4217-AA52-B6B7F98765B4}" presName="childText" presStyleLbl="conFgAcc1" presStyleIdx="1" presStyleCnt="5">
        <dgm:presLayoutVars>
          <dgm:bulletEnabled val="1"/>
        </dgm:presLayoutVars>
      </dgm:prSet>
      <dgm:spPr/>
    </dgm:pt>
    <dgm:pt modelId="{741D5ED5-3583-47BB-9F2D-DD8BA7BD90EA}" type="pres">
      <dgm:prSet presAssocID="{CDE730AD-CB87-45B8-82F1-A5C9A261A44B}" presName="spaceBetweenRectangles" presStyleCnt="0"/>
      <dgm:spPr/>
    </dgm:pt>
    <dgm:pt modelId="{ED993434-C9A0-4D0E-860D-EE431A4F7787}" type="pres">
      <dgm:prSet presAssocID="{11A84EDE-533D-48F5-947C-C82634B78725}" presName="parentLin" presStyleCnt="0"/>
      <dgm:spPr/>
    </dgm:pt>
    <dgm:pt modelId="{A678D11F-03C3-4365-A30E-D69F8BCFFC0D}" type="pres">
      <dgm:prSet presAssocID="{11A84EDE-533D-48F5-947C-C82634B78725}" presName="parentLeftMargin" presStyleLbl="node1" presStyleIdx="1" presStyleCnt="5"/>
      <dgm:spPr/>
    </dgm:pt>
    <dgm:pt modelId="{CC382B6E-08EE-4928-A371-975E80153ECF}" type="pres">
      <dgm:prSet presAssocID="{11A84EDE-533D-48F5-947C-C82634B78725}" presName="parentText" presStyleLbl="node1" presStyleIdx="2" presStyleCnt="5">
        <dgm:presLayoutVars>
          <dgm:chMax val="0"/>
          <dgm:bulletEnabled val="1"/>
        </dgm:presLayoutVars>
      </dgm:prSet>
      <dgm:spPr/>
    </dgm:pt>
    <dgm:pt modelId="{B7A48B71-89F9-463D-9FFE-7F90C135C6BB}" type="pres">
      <dgm:prSet presAssocID="{11A84EDE-533D-48F5-947C-C82634B78725}" presName="negativeSpace" presStyleCnt="0"/>
      <dgm:spPr/>
    </dgm:pt>
    <dgm:pt modelId="{CC7D7BDA-BCF1-4185-B1E8-0ABE8C2E47CA}" type="pres">
      <dgm:prSet presAssocID="{11A84EDE-533D-48F5-947C-C82634B78725}" presName="childText" presStyleLbl="conFgAcc1" presStyleIdx="2" presStyleCnt="5" custLinFactNeighborY="18641">
        <dgm:presLayoutVars>
          <dgm:bulletEnabled val="1"/>
        </dgm:presLayoutVars>
      </dgm:prSet>
      <dgm:spPr/>
    </dgm:pt>
    <dgm:pt modelId="{291070A2-5A6B-4D0C-9C1C-464D4F0D6F53}" type="pres">
      <dgm:prSet presAssocID="{4DFFB03C-165A-4946-A53B-9B2423BC2C0F}" presName="spaceBetweenRectangles" presStyleCnt="0"/>
      <dgm:spPr/>
    </dgm:pt>
    <dgm:pt modelId="{ACEACF1A-06A6-45B7-8BBA-50BFE375524E}" type="pres">
      <dgm:prSet presAssocID="{7F32EB1A-7C7B-4E9F-B438-4B2E9DD6DA72}" presName="parentLin" presStyleCnt="0"/>
      <dgm:spPr/>
    </dgm:pt>
    <dgm:pt modelId="{CC17F8A3-C107-4DE6-AAE4-707B80E74A31}" type="pres">
      <dgm:prSet presAssocID="{7F32EB1A-7C7B-4E9F-B438-4B2E9DD6DA72}" presName="parentLeftMargin" presStyleLbl="node1" presStyleIdx="2" presStyleCnt="5"/>
      <dgm:spPr/>
    </dgm:pt>
    <dgm:pt modelId="{8D396D5B-22A9-4C2A-A2F2-A6086420FD75}" type="pres">
      <dgm:prSet presAssocID="{7F32EB1A-7C7B-4E9F-B438-4B2E9DD6DA72}" presName="parentText" presStyleLbl="node1" presStyleIdx="3" presStyleCnt="5">
        <dgm:presLayoutVars>
          <dgm:chMax val="0"/>
          <dgm:bulletEnabled val="1"/>
        </dgm:presLayoutVars>
      </dgm:prSet>
      <dgm:spPr/>
    </dgm:pt>
    <dgm:pt modelId="{F6C9A50E-2EFB-4BEA-A189-AD11B65D75EE}" type="pres">
      <dgm:prSet presAssocID="{7F32EB1A-7C7B-4E9F-B438-4B2E9DD6DA72}" presName="negativeSpace" presStyleCnt="0"/>
      <dgm:spPr/>
    </dgm:pt>
    <dgm:pt modelId="{49D4C7FF-B2B7-4EE2-9FC7-3F7672838E57}" type="pres">
      <dgm:prSet presAssocID="{7F32EB1A-7C7B-4E9F-B438-4B2E9DD6DA72}" presName="childText" presStyleLbl="conFgAcc1" presStyleIdx="3" presStyleCnt="5">
        <dgm:presLayoutVars>
          <dgm:bulletEnabled val="1"/>
        </dgm:presLayoutVars>
      </dgm:prSet>
      <dgm:spPr/>
    </dgm:pt>
    <dgm:pt modelId="{00D31212-BAC0-409D-AF93-3E6AE8E585AF}" type="pres">
      <dgm:prSet presAssocID="{0C725AE0-2A42-4DA6-9921-7E1651EE3267}" presName="spaceBetweenRectangles" presStyleCnt="0"/>
      <dgm:spPr/>
    </dgm:pt>
    <dgm:pt modelId="{99D6F2E6-45DE-4F6D-BD5F-3E125ED4B51A}" type="pres">
      <dgm:prSet presAssocID="{4655C6BC-B986-459D-83FD-C139A738F913}" presName="parentLin" presStyleCnt="0"/>
      <dgm:spPr/>
    </dgm:pt>
    <dgm:pt modelId="{674F5806-9A39-4320-A474-AF7A29176071}" type="pres">
      <dgm:prSet presAssocID="{4655C6BC-B986-459D-83FD-C139A738F913}" presName="parentLeftMargin" presStyleLbl="node1" presStyleIdx="3" presStyleCnt="5"/>
      <dgm:spPr/>
    </dgm:pt>
    <dgm:pt modelId="{C0F2EF74-1112-4A57-A250-773109204899}" type="pres">
      <dgm:prSet presAssocID="{4655C6BC-B986-459D-83FD-C139A738F913}" presName="parentText" presStyleLbl="node1" presStyleIdx="4" presStyleCnt="5">
        <dgm:presLayoutVars>
          <dgm:chMax val="0"/>
          <dgm:bulletEnabled val="1"/>
        </dgm:presLayoutVars>
      </dgm:prSet>
      <dgm:spPr/>
    </dgm:pt>
    <dgm:pt modelId="{E4DA7CB3-9B60-4D78-A67C-33DE9D806B92}" type="pres">
      <dgm:prSet presAssocID="{4655C6BC-B986-459D-83FD-C139A738F913}" presName="negativeSpace" presStyleCnt="0"/>
      <dgm:spPr/>
    </dgm:pt>
    <dgm:pt modelId="{D2A795AC-5883-4219-B4A2-766BE59CBDD4}" type="pres">
      <dgm:prSet presAssocID="{4655C6BC-B986-459D-83FD-C139A738F913}" presName="childText" presStyleLbl="conFgAcc1" presStyleIdx="4" presStyleCnt="5">
        <dgm:presLayoutVars>
          <dgm:bulletEnabled val="1"/>
        </dgm:presLayoutVars>
      </dgm:prSet>
      <dgm:spPr/>
    </dgm:pt>
  </dgm:ptLst>
  <dgm:cxnLst>
    <dgm:cxn modelId="{C0063B02-6F21-4D37-9D47-B59EE77B7C1F}" type="presOf" srcId="{469DE988-A487-44C5-9DD7-1E104CC263D4}" destId="{49D4C7FF-B2B7-4EE2-9FC7-3F7672838E57}" srcOrd="0" destOrd="1" presId="urn:microsoft.com/office/officeart/2005/8/layout/list1"/>
    <dgm:cxn modelId="{31378613-B2C2-4E99-8F95-2C69D440EC9C}" srcId="{79FCCC99-0143-489F-870B-AEC5E9EFB61C}" destId="{A03EC744-B7BF-4EBA-BFB7-6E0AA42D00A0}" srcOrd="0" destOrd="0" parTransId="{A400AC13-4334-443F-A86E-F78CE2AE2F7D}" sibTransId="{29C796B3-8EB6-42E4-9A3B-D0C878F3DCE4}"/>
    <dgm:cxn modelId="{AA91B11F-81CF-4A30-B741-1712F5D3372C}" srcId="{4655C6BC-B986-459D-83FD-C139A738F913}" destId="{C370AAFB-CE79-488D-9350-243EF4C3E89E}" srcOrd="2" destOrd="0" parTransId="{092621C3-6DE3-4D7B-93EF-03196FCD0461}" sibTransId="{2679CEBA-B42D-44E3-8403-6DC39376A6C2}"/>
    <dgm:cxn modelId="{4072FD25-E8BD-4E84-B3A8-3D04D2EBF606}" srcId="{11A84EDE-533D-48F5-947C-C82634B78725}" destId="{EC4CF74E-FB01-49AF-9459-22470A965EB3}" srcOrd="0" destOrd="0" parTransId="{78225B4F-977F-4DAA-B504-358F35CA8E51}" sibTransId="{A1D7EB0A-9AFD-4719-92D8-6828B8B26E83}"/>
    <dgm:cxn modelId="{58E05F26-E242-491F-AE68-C6BFAFFC3AEB}" srcId="{7F32EB1A-7C7B-4E9F-B438-4B2E9DD6DA72}" destId="{D6379E7B-889B-4A61-97DE-F51A06E06782}" srcOrd="0" destOrd="0" parTransId="{F0FED784-6316-4CC5-9C6E-5F98E0329A0F}" sibTransId="{19ACB551-7636-4A60-B925-C6CED34EF368}"/>
    <dgm:cxn modelId="{222AEA27-061C-4157-8EDB-44F3F86E3557}" srcId="{79FCCC99-0143-489F-870B-AEC5E9EFB61C}" destId="{7F32EB1A-7C7B-4E9F-B438-4B2E9DD6DA72}" srcOrd="3" destOrd="0" parTransId="{7539F6AC-6886-42EC-B869-E1FCD7267B4D}" sibTransId="{0C725AE0-2A42-4DA6-9921-7E1651EE3267}"/>
    <dgm:cxn modelId="{D0BAEB27-C3F1-4972-8C5F-031009BD9EA9}" type="presOf" srcId="{2F0A6BA8-AD5F-46EF-91C6-44A50FBA5D5C}" destId="{D2A795AC-5883-4219-B4A2-766BE59CBDD4}" srcOrd="0" destOrd="0" presId="urn:microsoft.com/office/officeart/2005/8/layout/list1"/>
    <dgm:cxn modelId="{1FE05428-696A-4EE4-8CC2-DDFB81A68F29}" type="presOf" srcId="{EC4CF74E-FB01-49AF-9459-22470A965EB3}" destId="{CC7D7BDA-BCF1-4185-B1E8-0ABE8C2E47CA}" srcOrd="0" destOrd="0" presId="urn:microsoft.com/office/officeart/2005/8/layout/list1"/>
    <dgm:cxn modelId="{A310C53F-0B29-4992-84B8-B6A345E8CBE7}" type="presOf" srcId="{4655C6BC-B986-459D-83FD-C139A738F913}" destId="{674F5806-9A39-4320-A474-AF7A29176071}" srcOrd="0" destOrd="0" presId="urn:microsoft.com/office/officeart/2005/8/layout/list1"/>
    <dgm:cxn modelId="{684E9F5B-D666-4288-8AF6-A7351ED56B8B}" type="presOf" srcId="{A03EC744-B7BF-4EBA-BFB7-6E0AA42D00A0}" destId="{31179D73-D987-43A9-9805-E31250CBED9B}" srcOrd="1" destOrd="0" presId="urn:microsoft.com/office/officeart/2005/8/layout/list1"/>
    <dgm:cxn modelId="{CEAEA05F-9E1A-4FA4-8794-CBEC7968EE50}" srcId="{11A84EDE-533D-48F5-947C-C82634B78725}" destId="{D82AFCE0-95FE-4642-8625-D7BFFAF59E86}" srcOrd="2" destOrd="0" parTransId="{F987919F-CA79-491C-84FB-11B6644D668A}" sibTransId="{4530C89F-54F6-45D3-B4CC-3A23123708D5}"/>
    <dgm:cxn modelId="{A0FAA542-38D9-4BEC-BEAB-F8AB04D2AAA4}" type="presOf" srcId="{13FB0D45-DF98-4E73-BDCF-115A45563EB9}" destId="{D2A795AC-5883-4219-B4A2-766BE59CBDD4}" srcOrd="0" destOrd="3" presId="urn:microsoft.com/office/officeart/2005/8/layout/list1"/>
    <dgm:cxn modelId="{F19CF746-1EC1-4CE8-BC6E-0E5A40D3D4CA}" type="presOf" srcId="{4655C6BC-B986-459D-83FD-C139A738F913}" destId="{C0F2EF74-1112-4A57-A250-773109204899}" srcOrd="1" destOrd="0" presId="urn:microsoft.com/office/officeart/2005/8/layout/list1"/>
    <dgm:cxn modelId="{1B94796B-6DFB-48F2-8CD9-85BAFFCCD12F}" type="presOf" srcId="{68FE1D71-D36D-4768-AD49-EB04109E8C49}" destId="{D2A795AC-5883-4219-B4A2-766BE59CBDD4}" srcOrd="0" destOrd="1" presId="urn:microsoft.com/office/officeart/2005/8/layout/list1"/>
    <dgm:cxn modelId="{C4FBF44B-E70D-4610-A3FE-6DA582DA2B56}" type="presOf" srcId="{C370AAFB-CE79-488D-9350-243EF4C3E89E}" destId="{D2A795AC-5883-4219-B4A2-766BE59CBDD4}" srcOrd="0" destOrd="2" presId="urn:microsoft.com/office/officeart/2005/8/layout/list1"/>
    <dgm:cxn modelId="{945B134D-6C44-4B4C-AA7C-D475D34EC519}" type="presOf" srcId="{A03EC744-B7BF-4EBA-BFB7-6E0AA42D00A0}" destId="{2B0121CF-3021-47B0-98C3-AE9F2FB5D587}" srcOrd="0" destOrd="0" presId="urn:microsoft.com/office/officeart/2005/8/layout/list1"/>
    <dgm:cxn modelId="{45323A52-5534-47EE-B84C-4706463E3B29}" type="presOf" srcId="{6920F729-8F07-4EC4-8052-EDE3DA3903FB}" destId="{CDAC1289-7676-484F-8051-99AB4366A5D3}" srcOrd="0" destOrd="0" presId="urn:microsoft.com/office/officeart/2005/8/layout/list1"/>
    <dgm:cxn modelId="{02EBD174-2C63-4918-A917-7EB5AB4C63C6}" srcId="{79FCCC99-0143-489F-870B-AEC5E9EFB61C}" destId="{1F30B899-714E-4217-AA52-B6B7F98765B4}" srcOrd="1" destOrd="0" parTransId="{DEB32C8B-D6B4-483B-A889-41D13C4A934D}" sibTransId="{CDE730AD-CB87-45B8-82F1-A5C9A261A44B}"/>
    <dgm:cxn modelId="{6BB13F76-D50F-48B4-BA33-4728C0094BCB}" srcId="{4655C6BC-B986-459D-83FD-C139A738F913}" destId="{68FE1D71-D36D-4768-AD49-EB04109E8C49}" srcOrd="1" destOrd="0" parTransId="{1ED3089D-6478-4B4A-8F66-5AB2803E8402}" sibTransId="{A9AD93C3-C9C9-4ACE-BD2C-4B7B07F5A660}"/>
    <dgm:cxn modelId="{FF9F2987-902C-4446-A7F6-A057C909FD32}" type="presOf" srcId="{7F32EB1A-7C7B-4E9F-B438-4B2E9DD6DA72}" destId="{CC17F8A3-C107-4DE6-AAE4-707B80E74A31}" srcOrd="0" destOrd="0" presId="urn:microsoft.com/office/officeart/2005/8/layout/list1"/>
    <dgm:cxn modelId="{2D350998-4F3F-4265-A88C-B62AF782B744}" type="presOf" srcId="{A021E078-E12E-4499-972A-4C69C5F99956}" destId="{CC7D7BDA-BCF1-4185-B1E8-0ABE8C2E47CA}" srcOrd="0" destOrd="1" presId="urn:microsoft.com/office/officeart/2005/8/layout/list1"/>
    <dgm:cxn modelId="{1ED2E698-0EDE-4E47-9CAA-3FFA5B5F82A8}" type="presOf" srcId="{7F32EB1A-7C7B-4E9F-B438-4B2E9DD6DA72}" destId="{8D396D5B-22A9-4C2A-A2F2-A6086420FD75}" srcOrd="1" destOrd="0" presId="urn:microsoft.com/office/officeart/2005/8/layout/list1"/>
    <dgm:cxn modelId="{2D7AEE9D-D23C-40C3-BA5D-D4BB733A1796}" srcId="{4655C6BC-B986-459D-83FD-C139A738F913}" destId="{13FB0D45-DF98-4E73-BDCF-115A45563EB9}" srcOrd="3" destOrd="0" parTransId="{2412FB58-7E66-4F09-9FBE-CFEAB2C63197}" sibTransId="{F452B6DA-2462-4846-BE05-B376CA6E6264}"/>
    <dgm:cxn modelId="{EE5470A7-293F-4AF0-A88F-B743644594E2}" type="presOf" srcId="{1F30B899-714E-4217-AA52-B6B7F98765B4}" destId="{EE859874-914F-4BAA-B379-5D076EF68FA1}" srcOrd="1" destOrd="0" presId="urn:microsoft.com/office/officeart/2005/8/layout/list1"/>
    <dgm:cxn modelId="{5B01D6AE-A8DE-4F29-901D-400A96C33D8A}" srcId="{7F32EB1A-7C7B-4E9F-B438-4B2E9DD6DA72}" destId="{469DE988-A487-44C5-9DD7-1E104CC263D4}" srcOrd="1" destOrd="0" parTransId="{B7C7A774-7C31-4614-A1C6-39C2E76CDD7A}" sibTransId="{07944C21-A3A2-457A-AB15-78DA79BE765D}"/>
    <dgm:cxn modelId="{5B0693B0-20FA-46FF-B64B-92F0F83E1297}" type="presOf" srcId="{79FCCC99-0143-489F-870B-AEC5E9EFB61C}" destId="{F11C8DCE-7F30-4424-BEDE-414630415683}" srcOrd="0" destOrd="0" presId="urn:microsoft.com/office/officeart/2005/8/layout/list1"/>
    <dgm:cxn modelId="{AED4CAB0-FFC6-4786-9FBB-B123E3F3D678}" type="presOf" srcId="{11A84EDE-533D-48F5-947C-C82634B78725}" destId="{CC382B6E-08EE-4928-A371-975E80153ECF}" srcOrd="1" destOrd="0" presId="urn:microsoft.com/office/officeart/2005/8/layout/list1"/>
    <dgm:cxn modelId="{6D37DFB9-AE53-4ACF-864B-C5567148AEB9}" srcId="{1F30B899-714E-4217-AA52-B6B7F98765B4}" destId="{6920F729-8F07-4EC4-8052-EDE3DA3903FB}" srcOrd="0" destOrd="0" parTransId="{9EE21C53-E3BA-4191-825A-8936D5525AA8}" sibTransId="{5AB45783-1D5B-4082-8CF1-71CEFE770E7D}"/>
    <dgm:cxn modelId="{322984BD-C2CF-4C82-B675-EE43D7D49E93}" type="presOf" srcId="{D82AFCE0-95FE-4642-8625-D7BFFAF59E86}" destId="{CC7D7BDA-BCF1-4185-B1E8-0ABE8C2E47CA}" srcOrd="0" destOrd="2" presId="urn:microsoft.com/office/officeart/2005/8/layout/list1"/>
    <dgm:cxn modelId="{E57E17C6-7C84-4B6F-88B8-F19F9E97BF3E}" srcId="{4655C6BC-B986-459D-83FD-C139A738F913}" destId="{2F0A6BA8-AD5F-46EF-91C6-44A50FBA5D5C}" srcOrd="0" destOrd="0" parTransId="{40AE5748-A2FE-4C2F-8342-CB628B6C2E06}" sibTransId="{0B94AD85-2660-4047-9B23-C939E816D06F}"/>
    <dgm:cxn modelId="{63F7F2CC-DFD3-4D0C-9C4A-BB09A11EA443}" srcId="{79FCCC99-0143-489F-870B-AEC5E9EFB61C}" destId="{11A84EDE-533D-48F5-947C-C82634B78725}" srcOrd="2" destOrd="0" parTransId="{DA606850-5784-473F-A134-FF009DBD7F0A}" sibTransId="{4DFFB03C-165A-4946-A53B-9B2423BC2C0F}"/>
    <dgm:cxn modelId="{66AA12CF-8604-4661-B3D4-223E63EBACE7}" srcId="{11A84EDE-533D-48F5-947C-C82634B78725}" destId="{A021E078-E12E-4499-972A-4C69C5F99956}" srcOrd="1" destOrd="0" parTransId="{950F62CF-8C56-4835-B9E1-6A481FAC212C}" sibTransId="{5F98A899-E22B-479B-8AB9-E7358F3A6408}"/>
    <dgm:cxn modelId="{6C6741D0-3275-4124-A8E0-0EC03850BF89}" type="presOf" srcId="{1F30B899-714E-4217-AA52-B6B7F98765B4}" destId="{66D54E91-532B-4EA3-B198-06ED03D8738A}" srcOrd="0" destOrd="0" presId="urn:microsoft.com/office/officeart/2005/8/layout/list1"/>
    <dgm:cxn modelId="{510F16D4-A667-4C51-ADF5-667E7712B124}" srcId="{79FCCC99-0143-489F-870B-AEC5E9EFB61C}" destId="{4655C6BC-B986-459D-83FD-C139A738F913}" srcOrd="4" destOrd="0" parTransId="{5146553E-D6FD-4553-9C3C-883EE4F84333}" sibTransId="{2B4A873A-74CB-453E-937F-D12F250328F4}"/>
    <dgm:cxn modelId="{89E343E0-09D1-45DA-BFC0-6AFC30DD3F2E}" type="presOf" srcId="{11A84EDE-533D-48F5-947C-C82634B78725}" destId="{A678D11F-03C3-4365-A30E-D69F8BCFFC0D}" srcOrd="0" destOrd="0" presId="urn:microsoft.com/office/officeart/2005/8/layout/list1"/>
    <dgm:cxn modelId="{5349EAE8-8075-418E-8E73-FB11E6000FC3}" type="presOf" srcId="{D6379E7B-889B-4A61-97DE-F51A06E06782}" destId="{49D4C7FF-B2B7-4EE2-9FC7-3F7672838E57}" srcOrd="0" destOrd="0" presId="urn:microsoft.com/office/officeart/2005/8/layout/list1"/>
    <dgm:cxn modelId="{90177C85-07CE-452B-A92C-6EE62FED505E}" type="presParOf" srcId="{F11C8DCE-7F30-4424-BEDE-414630415683}" destId="{FEF0EDE3-3B37-4CB8-AFC2-EF2ED961FFBE}" srcOrd="0" destOrd="0" presId="urn:microsoft.com/office/officeart/2005/8/layout/list1"/>
    <dgm:cxn modelId="{F9D2591E-2131-4518-BD70-3DE72E023904}" type="presParOf" srcId="{FEF0EDE3-3B37-4CB8-AFC2-EF2ED961FFBE}" destId="{2B0121CF-3021-47B0-98C3-AE9F2FB5D587}" srcOrd="0" destOrd="0" presId="urn:microsoft.com/office/officeart/2005/8/layout/list1"/>
    <dgm:cxn modelId="{C1C00B45-5B38-4441-968E-BA14B078FA52}" type="presParOf" srcId="{FEF0EDE3-3B37-4CB8-AFC2-EF2ED961FFBE}" destId="{31179D73-D987-43A9-9805-E31250CBED9B}" srcOrd="1" destOrd="0" presId="urn:microsoft.com/office/officeart/2005/8/layout/list1"/>
    <dgm:cxn modelId="{77AD9A9C-94F5-40BC-8399-74E7DC0144AD}" type="presParOf" srcId="{F11C8DCE-7F30-4424-BEDE-414630415683}" destId="{5556937E-AD92-4BF0-91C5-32821EF7CA0A}" srcOrd="1" destOrd="0" presId="urn:microsoft.com/office/officeart/2005/8/layout/list1"/>
    <dgm:cxn modelId="{80ABAE85-20AB-4B15-B94B-E2450E4D6DA7}" type="presParOf" srcId="{F11C8DCE-7F30-4424-BEDE-414630415683}" destId="{8CC57150-C522-4DE7-9282-E08969AEF3D3}" srcOrd="2" destOrd="0" presId="urn:microsoft.com/office/officeart/2005/8/layout/list1"/>
    <dgm:cxn modelId="{34855412-6988-4368-8371-D076C6865D38}" type="presParOf" srcId="{F11C8DCE-7F30-4424-BEDE-414630415683}" destId="{F3A30218-DDDD-4F90-8BA9-F430A90709E3}" srcOrd="3" destOrd="0" presId="urn:microsoft.com/office/officeart/2005/8/layout/list1"/>
    <dgm:cxn modelId="{DED7C166-06A2-4D43-BDE6-6B3195C42A78}" type="presParOf" srcId="{F11C8DCE-7F30-4424-BEDE-414630415683}" destId="{B5A1F0D7-8A7A-4665-B533-3306AB28EC59}" srcOrd="4" destOrd="0" presId="urn:microsoft.com/office/officeart/2005/8/layout/list1"/>
    <dgm:cxn modelId="{39F7CF9E-5E27-4D9C-8DB8-2752D0D2F162}" type="presParOf" srcId="{B5A1F0D7-8A7A-4665-B533-3306AB28EC59}" destId="{66D54E91-532B-4EA3-B198-06ED03D8738A}" srcOrd="0" destOrd="0" presId="urn:microsoft.com/office/officeart/2005/8/layout/list1"/>
    <dgm:cxn modelId="{474D5EB3-47BE-4833-8FF9-895D2D462109}" type="presParOf" srcId="{B5A1F0D7-8A7A-4665-B533-3306AB28EC59}" destId="{EE859874-914F-4BAA-B379-5D076EF68FA1}" srcOrd="1" destOrd="0" presId="urn:microsoft.com/office/officeart/2005/8/layout/list1"/>
    <dgm:cxn modelId="{AEB2E00E-A613-45A8-B989-42AD5F6BF0E7}" type="presParOf" srcId="{F11C8DCE-7F30-4424-BEDE-414630415683}" destId="{40A51F66-15E0-4DA3-A225-2695B3E03684}" srcOrd="5" destOrd="0" presId="urn:microsoft.com/office/officeart/2005/8/layout/list1"/>
    <dgm:cxn modelId="{91A22C57-8B70-4528-BE1C-D75B1C714D84}" type="presParOf" srcId="{F11C8DCE-7F30-4424-BEDE-414630415683}" destId="{CDAC1289-7676-484F-8051-99AB4366A5D3}" srcOrd="6" destOrd="0" presId="urn:microsoft.com/office/officeart/2005/8/layout/list1"/>
    <dgm:cxn modelId="{000A91FC-E7CF-4692-8471-12220B9A807F}" type="presParOf" srcId="{F11C8DCE-7F30-4424-BEDE-414630415683}" destId="{741D5ED5-3583-47BB-9F2D-DD8BA7BD90EA}" srcOrd="7" destOrd="0" presId="urn:microsoft.com/office/officeart/2005/8/layout/list1"/>
    <dgm:cxn modelId="{9FDA95F7-19DA-49B0-9740-F4F8502620A7}" type="presParOf" srcId="{F11C8DCE-7F30-4424-BEDE-414630415683}" destId="{ED993434-C9A0-4D0E-860D-EE431A4F7787}" srcOrd="8" destOrd="0" presId="urn:microsoft.com/office/officeart/2005/8/layout/list1"/>
    <dgm:cxn modelId="{90B6DF35-A46D-4430-9B80-C7C2D8491AD6}" type="presParOf" srcId="{ED993434-C9A0-4D0E-860D-EE431A4F7787}" destId="{A678D11F-03C3-4365-A30E-D69F8BCFFC0D}" srcOrd="0" destOrd="0" presId="urn:microsoft.com/office/officeart/2005/8/layout/list1"/>
    <dgm:cxn modelId="{93802A8B-2E60-483D-BFDD-CB5BD39E8996}" type="presParOf" srcId="{ED993434-C9A0-4D0E-860D-EE431A4F7787}" destId="{CC382B6E-08EE-4928-A371-975E80153ECF}" srcOrd="1" destOrd="0" presId="urn:microsoft.com/office/officeart/2005/8/layout/list1"/>
    <dgm:cxn modelId="{DEDA068D-9243-4D66-AA4B-2850CEF19302}" type="presParOf" srcId="{F11C8DCE-7F30-4424-BEDE-414630415683}" destId="{B7A48B71-89F9-463D-9FFE-7F90C135C6BB}" srcOrd="9" destOrd="0" presId="urn:microsoft.com/office/officeart/2005/8/layout/list1"/>
    <dgm:cxn modelId="{6FC9CBB2-6272-4C00-A32D-CB9864FE074F}" type="presParOf" srcId="{F11C8DCE-7F30-4424-BEDE-414630415683}" destId="{CC7D7BDA-BCF1-4185-B1E8-0ABE8C2E47CA}" srcOrd="10" destOrd="0" presId="urn:microsoft.com/office/officeart/2005/8/layout/list1"/>
    <dgm:cxn modelId="{A4054524-5B7B-4008-A030-5BE1BA85BB0F}" type="presParOf" srcId="{F11C8DCE-7F30-4424-BEDE-414630415683}" destId="{291070A2-5A6B-4D0C-9C1C-464D4F0D6F53}" srcOrd="11" destOrd="0" presId="urn:microsoft.com/office/officeart/2005/8/layout/list1"/>
    <dgm:cxn modelId="{9D4A143E-B344-4787-9B88-576F4F67BDC5}" type="presParOf" srcId="{F11C8DCE-7F30-4424-BEDE-414630415683}" destId="{ACEACF1A-06A6-45B7-8BBA-50BFE375524E}" srcOrd="12" destOrd="0" presId="urn:microsoft.com/office/officeart/2005/8/layout/list1"/>
    <dgm:cxn modelId="{16E416E7-F019-40BD-971F-539C88239B64}" type="presParOf" srcId="{ACEACF1A-06A6-45B7-8BBA-50BFE375524E}" destId="{CC17F8A3-C107-4DE6-AAE4-707B80E74A31}" srcOrd="0" destOrd="0" presId="urn:microsoft.com/office/officeart/2005/8/layout/list1"/>
    <dgm:cxn modelId="{74C09C51-CF40-4C3C-9EA0-C845F4F154DA}" type="presParOf" srcId="{ACEACF1A-06A6-45B7-8BBA-50BFE375524E}" destId="{8D396D5B-22A9-4C2A-A2F2-A6086420FD75}" srcOrd="1" destOrd="0" presId="urn:microsoft.com/office/officeart/2005/8/layout/list1"/>
    <dgm:cxn modelId="{63A1B1F0-FE5D-4725-A277-BB688BBBC5B5}" type="presParOf" srcId="{F11C8DCE-7F30-4424-BEDE-414630415683}" destId="{F6C9A50E-2EFB-4BEA-A189-AD11B65D75EE}" srcOrd="13" destOrd="0" presId="urn:microsoft.com/office/officeart/2005/8/layout/list1"/>
    <dgm:cxn modelId="{72FCDE2D-3E1E-40C3-89E3-E7CFC0E348B2}" type="presParOf" srcId="{F11C8DCE-7F30-4424-BEDE-414630415683}" destId="{49D4C7FF-B2B7-4EE2-9FC7-3F7672838E57}" srcOrd="14" destOrd="0" presId="urn:microsoft.com/office/officeart/2005/8/layout/list1"/>
    <dgm:cxn modelId="{D92C6BE7-3710-460A-AB7A-C2866BC71DEA}" type="presParOf" srcId="{F11C8DCE-7F30-4424-BEDE-414630415683}" destId="{00D31212-BAC0-409D-AF93-3E6AE8E585AF}" srcOrd="15" destOrd="0" presId="urn:microsoft.com/office/officeart/2005/8/layout/list1"/>
    <dgm:cxn modelId="{9374F3A6-8A69-44B1-970D-030E4DEBFDB7}" type="presParOf" srcId="{F11C8DCE-7F30-4424-BEDE-414630415683}" destId="{99D6F2E6-45DE-4F6D-BD5F-3E125ED4B51A}" srcOrd="16" destOrd="0" presId="urn:microsoft.com/office/officeart/2005/8/layout/list1"/>
    <dgm:cxn modelId="{36AD71B1-F766-4358-837C-41A65859AE30}" type="presParOf" srcId="{99D6F2E6-45DE-4F6D-BD5F-3E125ED4B51A}" destId="{674F5806-9A39-4320-A474-AF7A29176071}" srcOrd="0" destOrd="0" presId="urn:microsoft.com/office/officeart/2005/8/layout/list1"/>
    <dgm:cxn modelId="{6BCFB5E3-4F85-4DE5-96E5-F33EBBA921E3}" type="presParOf" srcId="{99D6F2E6-45DE-4F6D-BD5F-3E125ED4B51A}" destId="{C0F2EF74-1112-4A57-A250-773109204899}" srcOrd="1" destOrd="0" presId="urn:microsoft.com/office/officeart/2005/8/layout/list1"/>
    <dgm:cxn modelId="{805B8466-3607-4FCF-9A08-6D5C5D97F932}" type="presParOf" srcId="{F11C8DCE-7F30-4424-BEDE-414630415683}" destId="{E4DA7CB3-9B60-4D78-A67C-33DE9D806B92}" srcOrd="17" destOrd="0" presId="urn:microsoft.com/office/officeart/2005/8/layout/list1"/>
    <dgm:cxn modelId="{7644C594-BC69-4419-B2ED-FFC382F9A062}" type="presParOf" srcId="{F11C8DCE-7F30-4424-BEDE-414630415683}" destId="{D2A795AC-5883-4219-B4A2-766BE59CBDD4}" srcOrd="18" destOrd="0" presId="urn:microsoft.com/office/officeart/2005/8/layout/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FBB8ED-391F-4048-9FD2-45C812D31DF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B258E5-E7FC-43D8-AF57-76B8575C30FC}">
      <dgm:prSet/>
      <dgm:spPr/>
      <dgm:t>
        <a:bodyPr/>
        <a:lstStyle/>
        <a:p>
          <a:r>
            <a:rPr lang="en-US" b="0" i="0"/>
            <a:t>Encryption at rest</a:t>
          </a:r>
          <a:endParaRPr lang="en-US"/>
        </a:p>
      </dgm:t>
    </dgm:pt>
    <dgm:pt modelId="{80013FD2-8A97-4BD0-9CB1-7E1FA7657C7E}" type="parTrans" cxnId="{374CFC6C-D8F5-4FD8-8E7F-DF72A51266C1}">
      <dgm:prSet/>
      <dgm:spPr/>
      <dgm:t>
        <a:bodyPr/>
        <a:lstStyle/>
        <a:p>
          <a:endParaRPr lang="en-US"/>
        </a:p>
      </dgm:t>
    </dgm:pt>
    <dgm:pt modelId="{55DA5164-6635-4BA0-BE6B-96AFC9D1A12E}" type="sibTrans" cxnId="{374CFC6C-D8F5-4FD8-8E7F-DF72A51266C1}">
      <dgm:prSet/>
      <dgm:spPr/>
      <dgm:t>
        <a:bodyPr/>
        <a:lstStyle/>
        <a:p>
          <a:endParaRPr lang="en-US"/>
        </a:p>
      </dgm:t>
    </dgm:pt>
    <dgm:pt modelId="{16FDA059-C088-4A0E-B63C-40AFBC7BC4C2}">
      <dgm:prSet/>
      <dgm:spPr/>
      <dgm:t>
        <a:bodyPr/>
        <a:lstStyle/>
        <a:p>
          <a:pPr>
            <a:buNone/>
          </a:pPr>
          <a:r>
            <a:rPr lang="en-US" b="0" i="0" dirty="0"/>
            <a:t>  This type secures data while it is stored which could be locally on a client or in a database.  By using encryption tools to scramble sensitive data written into those files into an unreadable state, this can prevent a data breach in the event of a security breach. </a:t>
          </a:r>
          <a:endParaRPr lang="en-US" dirty="0"/>
        </a:p>
      </dgm:t>
    </dgm:pt>
    <dgm:pt modelId="{0B960548-C276-4754-BE29-D0A7BB0FF660}" type="parTrans" cxnId="{BBD12D62-E52D-43BA-9B26-94122612BA45}">
      <dgm:prSet/>
      <dgm:spPr/>
      <dgm:t>
        <a:bodyPr/>
        <a:lstStyle/>
        <a:p>
          <a:endParaRPr lang="en-US"/>
        </a:p>
      </dgm:t>
    </dgm:pt>
    <dgm:pt modelId="{7A312284-7C27-409F-93FA-4EE5F2E97C8B}" type="sibTrans" cxnId="{BBD12D62-E52D-43BA-9B26-94122612BA45}">
      <dgm:prSet/>
      <dgm:spPr/>
      <dgm:t>
        <a:bodyPr/>
        <a:lstStyle/>
        <a:p>
          <a:endParaRPr lang="en-US"/>
        </a:p>
      </dgm:t>
    </dgm:pt>
    <dgm:pt modelId="{51DBECA5-12F2-4214-A35D-F0AE42902803}">
      <dgm:prSet/>
      <dgm:spPr/>
      <dgm:t>
        <a:bodyPr/>
        <a:lstStyle/>
        <a:p>
          <a:r>
            <a:rPr lang="en-US" b="0" i="0"/>
            <a:t>Encryption in flight</a:t>
          </a:r>
          <a:endParaRPr lang="en-US"/>
        </a:p>
      </dgm:t>
    </dgm:pt>
    <dgm:pt modelId="{86E69D49-6BEA-41D9-B0D7-2E8EC07C1CDB}" type="parTrans" cxnId="{BFB827A9-835D-4F28-9B8C-548D96C8F64E}">
      <dgm:prSet/>
      <dgm:spPr/>
      <dgm:t>
        <a:bodyPr/>
        <a:lstStyle/>
        <a:p>
          <a:endParaRPr lang="en-US"/>
        </a:p>
      </dgm:t>
    </dgm:pt>
    <dgm:pt modelId="{6526AB10-7BEF-4595-A4CA-BDC54247ACB2}" type="sibTrans" cxnId="{BFB827A9-835D-4F28-9B8C-548D96C8F64E}">
      <dgm:prSet/>
      <dgm:spPr/>
      <dgm:t>
        <a:bodyPr/>
        <a:lstStyle/>
        <a:p>
          <a:endParaRPr lang="en-US"/>
        </a:p>
      </dgm:t>
    </dgm:pt>
    <dgm:pt modelId="{12FBDF85-0083-4CB6-816C-FCF73F94FB6A}">
      <dgm:prSet/>
      <dgm:spPr/>
      <dgm:t>
        <a:bodyPr/>
        <a:lstStyle/>
        <a:p>
          <a:pPr>
            <a:buNone/>
          </a:pPr>
          <a:r>
            <a:rPr lang="en-US" b="0" i="0" dirty="0"/>
            <a:t>  This type refers to protecting data when it is being transferred over the internet.  Using protocols such as HTTPS, TLS/SSL, and SNI coupled with encryption, data such as emails, files, and payment transactions can be securely transferred over the internet to verified recipients that hold the correct key to decrypt the data. </a:t>
          </a:r>
          <a:endParaRPr lang="en-US" dirty="0"/>
        </a:p>
      </dgm:t>
    </dgm:pt>
    <dgm:pt modelId="{0BF13D3C-0625-4FBD-BB22-E875103A7315}" type="parTrans" cxnId="{667FCF65-E5FF-40AA-A33B-7D422C4E51DE}">
      <dgm:prSet/>
      <dgm:spPr/>
      <dgm:t>
        <a:bodyPr/>
        <a:lstStyle/>
        <a:p>
          <a:endParaRPr lang="en-US"/>
        </a:p>
      </dgm:t>
    </dgm:pt>
    <dgm:pt modelId="{C7B5967C-CBED-41CA-A808-F7B0BC38988A}" type="sibTrans" cxnId="{667FCF65-E5FF-40AA-A33B-7D422C4E51DE}">
      <dgm:prSet/>
      <dgm:spPr/>
      <dgm:t>
        <a:bodyPr/>
        <a:lstStyle/>
        <a:p>
          <a:endParaRPr lang="en-US"/>
        </a:p>
      </dgm:t>
    </dgm:pt>
    <dgm:pt modelId="{801FA439-DCC7-4D35-9D4A-6980A5ABCEA1}">
      <dgm:prSet/>
      <dgm:spPr/>
      <dgm:t>
        <a:bodyPr/>
        <a:lstStyle/>
        <a:p>
          <a:r>
            <a:rPr lang="en-US" b="0" i="0"/>
            <a:t>Encryption in use</a:t>
          </a:r>
          <a:endParaRPr lang="en-US"/>
        </a:p>
      </dgm:t>
    </dgm:pt>
    <dgm:pt modelId="{AAC6B9BA-A437-4A96-A7DB-77FE4AD82EF9}" type="parTrans" cxnId="{6A4AFCCE-2DA7-46DF-BB29-C32ED9D416D0}">
      <dgm:prSet/>
      <dgm:spPr/>
      <dgm:t>
        <a:bodyPr/>
        <a:lstStyle/>
        <a:p>
          <a:endParaRPr lang="en-US"/>
        </a:p>
      </dgm:t>
    </dgm:pt>
    <dgm:pt modelId="{72261A9B-276D-4358-A2DD-B95DC1FDDEC6}" type="sibTrans" cxnId="{6A4AFCCE-2DA7-46DF-BB29-C32ED9D416D0}">
      <dgm:prSet/>
      <dgm:spPr/>
      <dgm:t>
        <a:bodyPr/>
        <a:lstStyle/>
        <a:p>
          <a:endParaRPr lang="en-US"/>
        </a:p>
      </dgm:t>
    </dgm:pt>
    <dgm:pt modelId="{BF97152B-DEB0-4291-9A37-8A0A86B6C0BB}">
      <dgm:prSet/>
      <dgm:spPr/>
      <dgm:t>
        <a:bodyPr/>
        <a:lstStyle/>
        <a:p>
          <a:pPr>
            <a:buNone/>
          </a:pPr>
          <a:r>
            <a:rPr lang="en-US" b="0" i="0" dirty="0"/>
            <a:t>  This type refers to data being accessed by users and actively being used.  This is used by coupling security measures such as encryption, user authentication, and establishing permissions for who can perform actions on the data.  This is to ensure that unauthorized users cannot change or store sensitive data. </a:t>
          </a:r>
          <a:endParaRPr lang="en-US" dirty="0"/>
        </a:p>
      </dgm:t>
    </dgm:pt>
    <dgm:pt modelId="{47A2BF93-CEC8-42E1-B9DD-5D14ED817765}" type="parTrans" cxnId="{97FBA1E0-0BD0-4C6E-933F-CAACD4A229E1}">
      <dgm:prSet/>
      <dgm:spPr/>
      <dgm:t>
        <a:bodyPr/>
        <a:lstStyle/>
        <a:p>
          <a:endParaRPr lang="en-US"/>
        </a:p>
      </dgm:t>
    </dgm:pt>
    <dgm:pt modelId="{712A9DBE-A1DB-43CA-9FAC-DB072F73C562}" type="sibTrans" cxnId="{97FBA1E0-0BD0-4C6E-933F-CAACD4A229E1}">
      <dgm:prSet/>
      <dgm:spPr/>
      <dgm:t>
        <a:bodyPr/>
        <a:lstStyle/>
        <a:p>
          <a:endParaRPr lang="en-US"/>
        </a:p>
      </dgm:t>
    </dgm:pt>
    <dgm:pt modelId="{20818F7A-186E-4869-BC9D-C0F0B1B95DCA}" type="pres">
      <dgm:prSet presAssocID="{90FBB8ED-391F-4048-9FD2-45C812D31DFB}" presName="Name0" presStyleCnt="0">
        <dgm:presLayoutVars>
          <dgm:dir/>
          <dgm:animLvl val="lvl"/>
          <dgm:resizeHandles val="exact"/>
        </dgm:presLayoutVars>
      </dgm:prSet>
      <dgm:spPr/>
    </dgm:pt>
    <dgm:pt modelId="{E4EB9A55-E55D-4939-A204-15C34513D9FA}" type="pres">
      <dgm:prSet presAssocID="{0EB258E5-E7FC-43D8-AF57-76B8575C30FC}" presName="linNode" presStyleCnt="0"/>
      <dgm:spPr/>
    </dgm:pt>
    <dgm:pt modelId="{FEA68773-FB12-4640-97C4-EFF1C127DCD0}" type="pres">
      <dgm:prSet presAssocID="{0EB258E5-E7FC-43D8-AF57-76B8575C30FC}" presName="parentText" presStyleLbl="node1" presStyleIdx="0" presStyleCnt="3">
        <dgm:presLayoutVars>
          <dgm:chMax val="1"/>
          <dgm:bulletEnabled val="1"/>
        </dgm:presLayoutVars>
      </dgm:prSet>
      <dgm:spPr/>
    </dgm:pt>
    <dgm:pt modelId="{2E1318F3-4874-4B46-B2AB-999F0E799A74}" type="pres">
      <dgm:prSet presAssocID="{0EB258E5-E7FC-43D8-AF57-76B8575C30FC}" presName="descendantText" presStyleLbl="alignAccFollowNode1" presStyleIdx="0" presStyleCnt="3">
        <dgm:presLayoutVars>
          <dgm:bulletEnabled val="1"/>
        </dgm:presLayoutVars>
      </dgm:prSet>
      <dgm:spPr/>
    </dgm:pt>
    <dgm:pt modelId="{59C38B9D-A9D8-4D3D-B141-82AF9BAB1983}" type="pres">
      <dgm:prSet presAssocID="{55DA5164-6635-4BA0-BE6B-96AFC9D1A12E}" presName="sp" presStyleCnt="0"/>
      <dgm:spPr/>
    </dgm:pt>
    <dgm:pt modelId="{138102D9-AE37-4D8E-848C-8FC9E1044E3D}" type="pres">
      <dgm:prSet presAssocID="{51DBECA5-12F2-4214-A35D-F0AE42902803}" presName="linNode" presStyleCnt="0"/>
      <dgm:spPr/>
    </dgm:pt>
    <dgm:pt modelId="{8C9F569B-E92C-45CD-81A4-42284945175A}" type="pres">
      <dgm:prSet presAssocID="{51DBECA5-12F2-4214-A35D-F0AE42902803}" presName="parentText" presStyleLbl="node1" presStyleIdx="1" presStyleCnt="3">
        <dgm:presLayoutVars>
          <dgm:chMax val="1"/>
          <dgm:bulletEnabled val="1"/>
        </dgm:presLayoutVars>
      </dgm:prSet>
      <dgm:spPr/>
    </dgm:pt>
    <dgm:pt modelId="{202AA45C-86BA-414D-8AED-B04479A72FD8}" type="pres">
      <dgm:prSet presAssocID="{51DBECA5-12F2-4214-A35D-F0AE42902803}" presName="descendantText" presStyleLbl="alignAccFollowNode1" presStyleIdx="1" presStyleCnt="3">
        <dgm:presLayoutVars>
          <dgm:bulletEnabled val="1"/>
        </dgm:presLayoutVars>
      </dgm:prSet>
      <dgm:spPr/>
    </dgm:pt>
    <dgm:pt modelId="{C78F65DF-B3A8-4D89-9206-AAB4491D90F0}" type="pres">
      <dgm:prSet presAssocID="{6526AB10-7BEF-4595-A4CA-BDC54247ACB2}" presName="sp" presStyleCnt="0"/>
      <dgm:spPr/>
    </dgm:pt>
    <dgm:pt modelId="{672489E7-6B82-4E91-A703-99B61709B93E}" type="pres">
      <dgm:prSet presAssocID="{801FA439-DCC7-4D35-9D4A-6980A5ABCEA1}" presName="linNode" presStyleCnt="0"/>
      <dgm:spPr/>
    </dgm:pt>
    <dgm:pt modelId="{B5450005-196A-4250-B4B4-B857F3167E03}" type="pres">
      <dgm:prSet presAssocID="{801FA439-DCC7-4D35-9D4A-6980A5ABCEA1}" presName="parentText" presStyleLbl="node1" presStyleIdx="2" presStyleCnt="3">
        <dgm:presLayoutVars>
          <dgm:chMax val="1"/>
          <dgm:bulletEnabled val="1"/>
        </dgm:presLayoutVars>
      </dgm:prSet>
      <dgm:spPr/>
    </dgm:pt>
    <dgm:pt modelId="{2B8BAF3C-DF1E-46B6-BF8C-F3D153EB8C4A}" type="pres">
      <dgm:prSet presAssocID="{801FA439-DCC7-4D35-9D4A-6980A5ABCEA1}" presName="descendantText" presStyleLbl="alignAccFollowNode1" presStyleIdx="2" presStyleCnt="3">
        <dgm:presLayoutVars>
          <dgm:bulletEnabled val="1"/>
        </dgm:presLayoutVars>
      </dgm:prSet>
      <dgm:spPr/>
    </dgm:pt>
  </dgm:ptLst>
  <dgm:cxnLst>
    <dgm:cxn modelId="{D5A34E05-B85D-413A-87DC-0235EC5E3FC2}" type="presOf" srcId="{801FA439-DCC7-4D35-9D4A-6980A5ABCEA1}" destId="{B5450005-196A-4250-B4B4-B857F3167E03}" srcOrd="0" destOrd="0" presId="urn:microsoft.com/office/officeart/2005/8/layout/vList5"/>
    <dgm:cxn modelId="{BBD12D62-E52D-43BA-9B26-94122612BA45}" srcId="{0EB258E5-E7FC-43D8-AF57-76B8575C30FC}" destId="{16FDA059-C088-4A0E-B63C-40AFBC7BC4C2}" srcOrd="0" destOrd="0" parTransId="{0B960548-C276-4754-BE29-D0A7BB0FF660}" sibTransId="{7A312284-7C27-409F-93FA-4EE5F2E97C8B}"/>
    <dgm:cxn modelId="{667FCF65-E5FF-40AA-A33B-7D422C4E51DE}" srcId="{51DBECA5-12F2-4214-A35D-F0AE42902803}" destId="{12FBDF85-0083-4CB6-816C-FCF73F94FB6A}" srcOrd="0" destOrd="0" parTransId="{0BF13D3C-0625-4FBD-BB22-E875103A7315}" sibTransId="{C7B5967C-CBED-41CA-A808-F7B0BC38988A}"/>
    <dgm:cxn modelId="{374CFC6C-D8F5-4FD8-8E7F-DF72A51266C1}" srcId="{90FBB8ED-391F-4048-9FD2-45C812D31DFB}" destId="{0EB258E5-E7FC-43D8-AF57-76B8575C30FC}" srcOrd="0" destOrd="0" parTransId="{80013FD2-8A97-4BD0-9CB1-7E1FA7657C7E}" sibTransId="{55DA5164-6635-4BA0-BE6B-96AFC9D1A12E}"/>
    <dgm:cxn modelId="{F0A49E71-5EB1-48D4-BCE3-430341350ED3}" type="presOf" srcId="{16FDA059-C088-4A0E-B63C-40AFBC7BC4C2}" destId="{2E1318F3-4874-4B46-B2AB-999F0E799A74}" srcOrd="0" destOrd="0" presId="urn:microsoft.com/office/officeart/2005/8/layout/vList5"/>
    <dgm:cxn modelId="{6260EC80-38A4-4C0A-94AF-35A35C8DC4DF}" type="presOf" srcId="{51DBECA5-12F2-4214-A35D-F0AE42902803}" destId="{8C9F569B-E92C-45CD-81A4-42284945175A}" srcOrd="0" destOrd="0" presId="urn:microsoft.com/office/officeart/2005/8/layout/vList5"/>
    <dgm:cxn modelId="{E8DDE3A5-6D5F-4BEE-ABA3-BDDCCF728241}" type="presOf" srcId="{12FBDF85-0083-4CB6-816C-FCF73F94FB6A}" destId="{202AA45C-86BA-414D-8AED-B04479A72FD8}" srcOrd="0" destOrd="0" presId="urn:microsoft.com/office/officeart/2005/8/layout/vList5"/>
    <dgm:cxn modelId="{BFB827A9-835D-4F28-9B8C-548D96C8F64E}" srcId="{90FBB8ED-391F-4048-9FD2-45C812D31DFB}" destId="{51DBECA5-12F2-4214-A35D-F0AE42902803}" srcOrd="1" destOrd="0" parTransId="{86E69D49-6BEA-41D9-B0D7-2E8EC07C1CDB}" sibTransId="{6526AB10-7BEF-4595-A4CA-BDC54247ACB2}"/>
    <dgm:cxn modelId="{6A4AFCCE-2DA7-46DF-BB29-C32ED9D416D0}" srcId="{90FBB8ED-391F-4048-9FD2-45C812D31DFB}" destId="{801FA439-DCC7-4D35-9D4A-6980A5ABCEA1}" srcOrd="2" destOrd="0" parTransId="{AAC6B9BA-A437-4A96-A7DB-77FE4AD82EF9}" sibTransId="{72261A9B-276D-4358-A2DD-B95DC1FDDEC6}"/>
    <dgm:cxn modelId="{97FBA1E0-0BD0-4C6E-933F-CAACD4A229E1}" srcId="{801FA439-DCC7-4D35-9D4A-6980A5ABCEA1}" destId="{BF97152B-DEB0-4291-9A37-8A0A86B6C0BB}" srcOrd="0" destOrd="0" parTransId="{47A2BF93-CEC8-42E1-B9DD-5D14ED817765}" sibTransId="{712A9DBE-A1DB-43CA-9FAC-DB072F73C562}"/>
    <dgm:cxn modelId="{06D190E6-4A41-4C06-B8BB-98B31C93CA31}" type="presOf" srcId="{0EB258E5-E7FC-43D8-AF57-76B8575C30FC}" destId="{FEA68773-FB12-4640-97C4-EFF1C127DCD0}" srcOrd="0" destOrd="0" presId="urn:microsoft.com/office/officeart/2005/8/layout/vList5"/>
    <dgm:cxn modelId="{0313FBF0-2293-4618-B711-BD8D8348FA01}" type="presOf" srcId="{90FBB8ED-391F-4048-9FD2-45C812D31DFB}" destId="{20818F7A-186E-4869-BC9D-C0F0B1B95DCA}" srcOrd="0" destOrd="0" presId="urn:microsoft.com/office/officeart/2005/8/layout/vList5"/>
    <dgm:cxn modelId="{B27D14F3-41D1-417B-A098-24744E80D17D}" type="presOf" srcId="{BF97152B-DEB0-4291-9A37-8A0A86B6C0BB}" destId="{2B8BAF3C-DF1E-46B6-BF8C-F3D153EB8C4A}" srcOrd="0" destOrd="0" presId="urn:microsoft.com/office/officeart/2005/8/layout/vList5"/>
    <dgm:cxn modelId="{26DDA140-9F60-4DD0-B2CD-E312A6D9966B}" type="presParOf" srcId="{20818F7A-186E-4869-BC9D-C0F0B1B95DCA}" destId="{E4EB9A55-E55D-4939-A204-15C34513D9FA}" srcOrd="0" destOrd="0" presId="urn:microsoft.com/office/officeart/2005/8/layout/vList5"/>
    <dgm:cxn modelId="{74A71D50-5A00-4AD6-8EBE-E61905523CF6}" type="presParOf" srcId="{E4EB9A55-E55D-4939-A204-15C34513D9FA}" destId="{FEA68773-FB12-4640-97C4-EFF1C127DCD0}" srcOrd="0" destOrd="0" presId="urn:microsoft.com/office/officeart/2005/8/layout/vList5"/>
    <dgm:cxn modelId="{0BF7D570-D1A7-464B-B237-96BEA695BA1D}" type="presParOf" srcId="{E4EB9A55-E55D-4939-A204-15C34513D9FA}" destId="{2E1318F3-4874-4B46-B2AB-999F0E799A74}" srcOrd="1" destOrd="0" presId="urn:microsoft.com/office/officeart/2005/8/layout/vList5"/>
    <dgm:cxn modelId="{3ACB71B3-3576-4125-B45F-459B3E6F593C}" type="presParOf" srcId="{20818F7A-186E-4869-BC9D-C0F0B1B95DCA}" destId="{59C38B9D-A9D8-4D3D-B141-82AF9BAB1983}" srcOrd="1" destOrd="0" presId="urn:microsoft.com/office/officeart/2005/8/layout/vList5"/>
    <dgm:cxn modelId="{FC6200D4-4DF3-4BF6-B357-D83ACD0C2E22}" type="presParOf" srcId="{20818F7A-186E-4869-BC9D-C0F0B1B95DCA}" destId="{138102D9-AE37-4D8E-848C-8FC9E1044E3D}" srcOrd="2" destOrd="0" presId="urn:microsoft.com/office/officeart/2005/8/layout/vList5"/>
    <dgm:cxn modelId="{5A97662A-2FD8-4F73-8267-FC8F4E1CD61E}" type="presParOf" srcId="{138102D9-AE37-4D8E-848C-8FC9E1044E3D}" destId="{8C9F569B-E92C-45CD-81A4-42284945175A}" srcOrd="0" destOrd="0" presId="urn:microsoft.com/office/officeart/2005/8/layout/vList5"/>
    <dgm:cxn modelId="{FA25BEC2-117C-401A-8A92-E4D98787C779}" type="presParOf" srcId="{138102D9-AE37-4D8E-848C-8FC9E1044E3D}" destId="{202AA45C-86BA-414D-8AED-B04479A72FD8}" srcOrd="1" destOrd="0" presId="urn:microsoft.com/office/officeart/2005/8/layout/vList5"/>
    <dgm:cxn modelId="{53885058-8F41-4C14-8A8C-56D56C962BD3}" type="presParOf" srcId="{20818F7A-186E-4869-BC9D-C0F0B1B95DCA}" destId="{C78F65DF-B3A8-4D89-9206-AAB4491D90F0}" srcOrd="3" destOrd="0" presId="urn:microsoft.com/office/officeart/2005/8/layout/vList5"/>
    <dgm:cxn modelId="{D3A3CB0A-255B-487D-BE00-8B875B0F2F6E}" type="presParOf" srcId="{20818F7A-186E-4869-BC9D-C0F0B1B95DCA}" destId="{672489E7-6B82-4E91-A703-99B61709B93E}" srcOrd="4" destOrd="0" presId="urn:microsoft.com/office/officeart/2005/8/layout/vList5"/>
    <dgm:cxn modelId="{45FBA0C0-5488-4B2A-819A-5EDFAD2C598E}" type="presParOf" srcId="{672489E7-6B82-4E91-A703-99B61709B93E}" destId="{B5450005-196A-4250-B4B4-B857F3167E03}" srcOrd="0" destOrd="0" presId="urn:microsoft.com/office/officeart/2005/8/layout/vList5"/>
    <dgm:cxn modelId="{2C58BC08-DAFF-49F1-BE17-FFB0BE3D1112}" type="presParOf" srcId="{672489E7-6B82-4E91-A703-99B61709B93E}" destId="{2B8BAF3C-DF1E-46B6-BF8C-F3D153EB8C4A}" srcOrd="1" destOrd="0" presId="urn:microsoft.com/office/officeart/2005/8/layout/vList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51F43CD-97C6-4FAB-8173-312011E3250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F43A92E5-0B9A-4588-95C2-B69DE3185F45}">
      <dgm:prSet/>
      <dgm:spPr/>
      <dgm:t>
        <a:bodyPr/>
        <a:lstStyle/>
        <a:p>
          <a:r>
            <a:rPr lang="en-US" b="0" i="0" dirty="0"/>
            <a:t>Authentication</a:t>
          </a:r>
          <a:endParaRPr lang="en-US" dirty="0"/>
        </a:p>
      </dgm:t>
    </dgm:pt>
    <dgm:pt modelId="{6CEB399B-1018-4BA6-A9C9-A145530A36AA}" type="parTrans" cxnId="{CD745E9A-DC58-4597-ACBB-F9D2DF578C9F}">
      <dgm:prSet/>
      <dgm:spPr/>
      <dgm:t>
        <a:bodyPr/>
        <a:lstStyle/>
        <a:p>
          <a:endParaRPr lang="en-US"/>
        </a:p>
      </dgm:t>
    </dgm:pt>
    <dgm:pt modelId="{312BE957-49AD-4242-B65E-EA7B8A04A37F}" type="sibTrans" cxnId="{CD745E9A-DC58-4597-ACBB-F9D2DF578C9F}">
      <dgm:prSet/>
      <dgm:spPr/>
      <dgm:t>
        <a:bodyPr/>
        <a:lstStyle/>
        <a:p>
          <a:endParaRPr lang="en-US"/>
        </a:p>
      </dgm:t>
    </dgm:pt>
    <dgm:pt modelId="{B88BF8DE-6AB8-4000-8817-AAB06C90DD27}">
      <dgm:prSet/>
      <dgm:spPr/>
      <dgm:t>
        <a:bodyPr/>
        <a:lstStyle/>
        <a:p>
          <a:r>
            <a:rPr lang="en-US" b="0" i="0" dirty="0"/>
            <a:t>This first step verifies who the user is when logging into a system and recognizes if they are allowed to access the system.  Verification can be achieved  using a secure password, single sign-on, biometrics, digital certificates, or PKI tokens coupled with a password.  This step controls who is allowed to access the system.  This step is also used to add new users to the system. </a:t>
          </a:r>
          <a:endParaRPr lang="en-US" dirty="0"/>
        </a:p>
      </dgm:t>
    </dgm:pt>
    <dgm:pt modelId="{C03573E7-2242-49BB-8AE7-66E967FC2E3D}" type="parTrans" cxnId="{27DDD66B-560B-4302-85DF-CFFA21BCA7F6}">
      <dgm:prSet/>
      <dgm:spPr/>
      <dgm:t>
        <a:bodyPr/>
        <a:lstStyle/>
        <a:p>
          <a:endParaRPr lang="en-US"/>
        </a:p>
      </dgm:t>
    </dgm:pt>
    <dgm:pt modelId="{53109137-CC5B-49D1-A880-16696BF239A8}" type="sibTrans" cxnId="{27DDD66B-560B-4302-85DF-CFFA21BCA7F6}">
      <dgm:prSet/>
      <dgm:spPr/>
      <dgm:t>
        <a:bodyPr/>
        <a:lstStyle/>
        <a:p>
          <a:endParaRPr lang="en-US"/>
        </a:p>
      </dgm:t>
    </dgm:pt>
    <dgm:pt modelId="{E4E38B48-A81E-4966-AC03-B77DB6642BE4}">
      <dgm:prSet/>
      <dgm:spPr/>
      <dgm:t>
        <a:bodyPr/>
        <a:lstStyle/>
        <a:p>
          <a:r>
            <a:rPr lang="en-US" b="0" i="0" dirty="0"/>
            <a:t>Authorization   </a:t>
          </a:r>
          <a:endParaRPr lang="en-US" dirty="0"/>
        </a:p>
      </dgm:t>
    </dgm:pt>
    <dgm:pt modelId="{4D4E48AB-D2A1-47DF-A8D6-620EA7526E81}" type="parTrans" cxnId="{FC8E1D84-D7D2-46FC-8BAC-ABE9BE9BE40D}">
      <dgm:prSet/>
      <dgm:spPr/>
      <dgm:t>
        <a:bodyPr/>
        <a:lstStyle/>
        <a:p>
          <a:endParaRPr lang="en-US"/>
        </a:p>
      </dgm:t>
    </dgm:pt>
    <dgm:pt modelId="{66E3ECBF-858E-400F-B9D2-23595F578BAE}" type="sibTrans" cxnId="{FC8E1D84-D7D2-46FC-8BAC-ABE9BE9BE40D}">
      <dgm:prSet/>
      <dgm:spPr/>
      <dgm:t>
        <a:bodyPr/>
        <a:lstStyle/>
        <a:p>
          <a:endParaRPr lang="en-US"/>
        </a:p>
      </dgm:t>
    </dgm:pt>
    <dgm:pt modelId="{0B7C8AE0-F2B7-445E-8402-B7442CFCF904}">
      <dgm:prSet/>
      <dgm:spPr/>
      <dgm:t>
        <a:bodyPr/>
        <a:lstStyle/>
        <a:p>
          <a:r>
            <a:rPr lang="en-US" b="0" i="0" dirty="0"/>
            <a:t>This defines the permissions and privileges allowed by the system to the user.  Using controls such as Role Based Access Control or Attribute Based Access Control, allows authorized users to perform tasks at the appropriate level.  This safeguards sensitive data from being access, manipulated, or stored by unauthorized users. </a:t>
          </a:r>
          <a:endParaRPr lang="en-US" dirty="0"/>
        </a:p>
      </dgm:t>
    </dgm:pt>
    <dgm:pt modelId="{DA620E8F-F6BD-4FBF-807F-862C9EA9ED8C}" type="parTrans" cxnId="{306731C4-06F7-452F-AA47-6F753396F39A}">
      <dgm:prSet/>
      <dgm:spPr/>
      <dgm:t>
        <a:bodyPr/>
        <a:lstStyle/>
        <a:p>
          <a:endParaRPr lang="en-US"/>
        </a:p>
      </dgm:t>
    </dgm:pt>
    <dgm:pt modelId="{D0B64671-862D-49C7-866F-E91086914DF0}" type="sibTrans" cxnId="{306731C4-06F7-452F-AA47-6F753396F39A}">
      <dgm:prSet/>
      <dgm:spPr/>
      <dgm:t>
        <a:bodyPr/>
        <a:lstStyle/>
        <a:p>
          <a:endParaRPr lang="en-US"/>
        </a:p>
      </dgm:t>
    </dgm:pt>
    <dgm:pt modelId="{148E6C25-D8BC-4A8E-A88D-75FE626BB297}">
      <dgm:prSet/>
      <dgm:spPr/>
      <dgm:t>
        <a:bodyPr/>
        <a:lstStyle/>
        <a:p>
          <a:r>
            <a:rPr lang="en-US" b="0" i="0" dirty="0"/>
            <a:t>Accounting   </a:t>
          </a:r>
          <a:endParaRPr lang="en-US" dirty="0"/>
        </a:p>
      </dgm:t>
    </dgm:pt>
    <dgm:pt modelId="{4C93EABA-63E5-4A6A-B981-EDE5768BAA10}" type="parTrans" cxnId="{DA145E30-C931-40DD-A9CE-14E83EDB864A}">
      <dgm:prSet/>
      <dgm:spPr/>
      <dgm:t>
        <a:bodyPr/>
        <a:lstStyle/>
        <a:p>
          <a:endParaRPr lang="en-US"/>
        </a:p>
      </dgm:t>
    </dgm:pt>
    <dgm:pt modelId="{7CADB7A2-03D4-41B6-9E2F-28E77D0CD508}" type="sibTrans" cxnId="{DA145E30-C931-40DD-A9CE-14E83EDB864A}">
      <dgm:prSet/>
      <dgm:spPr/>
      <dgm:t>
        <a:bodyPr/>
        <a:lstStyle/>
        <a:p>
          <a:endParaRPr lang="en-US"/>
        </a:p>
      </dgm:t>
    </dgm:pt>
    <dgm:pt modelId="{E3D87A9B-4988-4ED0-805C-E00883707E35}">
      <dgm:prSet/>
      <dgm:spPr/>
      <dgm:t>
        <a:bodyPr/>
        <a:lstStyle/>
        <a:p>
          <a:r>
            <a:rPr lang="en-US" b="0" i="0"/>
            <a:t>This step records pertinent audit data as users interacts with a system.  Data such as sessions statistics, data usage, and commands issued are logged and reviewed by personnel.  This step ensure that users are working in compliance within their scope of responsibilities and hold those accountable if attempting to access restricted data. </a:t>
          </a:r>
          <a:endParaRPr lang="en-US"/>
        </a:p>
      </dgm:t>
    </dgm:pt>
    <dgm:pt modelId="{609CC700-9DDB-4DBF-A646-A099E487E800}" type="parTrans" cxnId="{D6AB45DC-3D40-4813-9352-244E9D0C4F85}">
      <dgm:prSet/>
      <dgm:spPr/>
      <dgm:t>
        <a:bodyPr/>
        <a:lstStyle/>
        <a:p>
          <a:endParaRPr lang="en-US"/>
        </a:p>
      </dgm:t>
    </dgm:pt>
    <dgm:pt modelId="{C8C4A810-A7B6-4CE4-985B-819AB4C19A78}" type="sibTrans" cxnId="{D6AB45DC-3D40-4813-9352-244E9D0C4F85}">
      <dgm:prSet/>
      <dgm:spPr/>
      <dgm:t>
        <a:bodyPr/>
        <a:lstStyle/>
        <a:p>
          <a:endParaRPr lang="en-US"/>
        </a:p>
      </dgm:t>
    </dgm:pt>
    <dgm:pt modelId="{86F55D54-C4A9-4EDD-9D49-672D61434A67}" type="pres">
      <dgm:prSet presAssocID="{951F43CD-97C6-4FAB-8173-312011E32507}" presName="Name0" presStyleCnt="0">
        <dgm:presLayoutVars>
          <dgm:dir/>
          <dgm:animLvl val="lvl"/>
          <dgm:resizeHandles val="exact"/>
        </dgm:presLayoutVars>
      </dgm:prSet>
      <dgm:spPr/>
    </dgm:pt>
    <dgm:pt modelId="{6060738E-1F8E-47D6-8ECF-D0CB2787183D}" type="pres">
      <dgm:prSet presAssocID="{F43A92E5-0B9A-4588-95C2-B69DE3185F45}" presName="linNode" presStyleCnt="0"/>
      <dgm:spPr/>
    </dgm:pt>
    <dgm:pt modelId="{6BC98F77-2DDB-48B6-A242-9F0F8ADF6988}" type="pres">
      <dgm:prSet presAssocID="{F43A92E5-0B9A-4588-95C2-B69DE3185F45}" presName="parentText" presStyleLbl="node1" presStyleIdx="0" presStyleCnt="3">
        <dgm:presLayoutVars>
          <dgm:chMax val="1"/>
          <dgm:bulletEnabled val="1"/>
        </dgm:presLayoutVars>
      </dgm:prSet>
      <dgm:spPr/>
    </dgm:pt>
    <dgm:pt modelId="{C8C9BA32-029D-411C-A8A1-482173A6A74C}" type="pres">
      <dgm:prSet presAssocID="{F43A92E5-0B9A-4588-95C2-B69DE3185F45}" presName="descendantText" presStyleLbl="alignAccFollowNode1" presStyleIdx="0" presStyleCnt="3">
        <dgm:presLayoutVars>
          <dgm:bulletEnabled val="1"/>
        </dgm:presLayoutVars>
      </dgm:prSet>
      <dgm:spPr/>
    </dgm:pt>
    <dgm:pt modelId="{0C6C629F-BE26-49B4-BAC7-838110016A28}" type="pres">
      <dgm:prSet presAssocID="{312BE957-49AD-4242-B65E-EA7B8A04A37F}" presName="sp" presStyleCnt="0"/>
      <dgm:spPr/>
    </dgm:pt>
    <dgm:pt modelId="{C386C585-1B81-416C-9C43-3D410E422199}" type="pres">
      <dgm:prSet presAssocID="{E4E38B48-A81E-4966-AC03-B77DB6642BE4}" presName="linNode" presStyleCnt="0"/>
      <dgm:spPr/>
    </dgm:pt>
    <dgm:pt modelId="{7B5CFF38-801B-4DE6-9E31-B4520A23E2A7}" type="pres">
      <dgm:prSet presAssocID="{E4E38B48-A81E-4966-AC03-B77DB6642BE4}" presName="parentText" presStyleLbl="node1" presStyleIdx="1" presStyleCnt="3">
        <dgm:presLayoutVars>
          <dgm:chMax val="1"/>
          <dgm:bulletEnabled val="1"/>
        </dgm:presLayoutVars>
      </dgm:prSet>
      <dgm:spPr/>
    </dgm:pt>
    <dgm:pt modelId="{FF7987EE-4507-4E70-A3EC-B9889F43FB2E}" type="pres">
      <dgm:prSet presAssocID="{E4E38B48-A81E-4966-AC03-B77DB6642BE4}" presName="descendantText" presStyleLbl="alignAccFollowNode1" presStyleIdx="1" presStyleCnt="3">
        <dgm:presLayoutVars>
          <dgm:bulletEnabled val="1"/>
        </dgm:presLayoutVars>
      </dgm:prSet>
      <dgm:spPr/>
    </dgm:pt>
    <dgm:pt modelId="{2759B3B9-DA62-4679-8362-FA6AE46323BC}" type="pres">
      <dgm:prSet presAssocID="{66E3ECBF-858E-400F-B9D2-23595F578BAE}" presName="sp" presStyleCnt="0"/>
      <dgm:spPr/>
    </dgm:pt>
    <dgm:pt modelId="{574011FA-F2CF-4360-9B85-70A9B663629E}" type="pres">
      <dgm:prSet presAssocID="{148E6C25-D8BC-4A8E-A88D-75FE626BB297}" presName="linNode" presStyleCnt="0"/>
      <dgm:spPr/>
    </dgm:pt>
    <dgm:pt modelId="{C6E7412A-1FC0-4FC0-A65C-FBED7FFF5ADB}" type="pres">
      <dgm:prSet presAssocID="{148E6C25-D8BC-4A8E-A88D-75FE626BB297}" presName="parentText" presStyleLbl="node1" presStyleIdx="2" presStyleCnt="3">
        <dgm:presLayoutVars>
          <dgm:chMax val="1"/>
          <dgm:bulletEnabled val="1"/>
        </dgm:presLayoutVars>
      </dgm:prSet>
      <dgm:spPr/>
    </dgm:pt>
    <dgm:pt modelId="{574BD2AA-403B-43C5-86D1-0DD6FF291D8F}" type="pres">
      <dgm:prSet presAssocID="{148E6C25-D8BC-4A8E-A88D-75FE626BB297}" presName="descendantText" presStyleLbl="alignAccFollowNode1" presStyleIdx="2" presStyleCnt="3">
        <dgm:presLayoutVars>
          <dgm:bulletEnabled val="1"/>
        </dgm:presLayoutVars>
      </dgm:prSet>
      <dgm:spPr/>
    </dgm:pt>
  </dgm:ptLst>
  <dgm:cxnLst>
    <dgm:cxn modelId="{B59E8B09-F57E-4A25-B711-B9660C82FAAA}" type="presOf" srcId="{E3D87A9B-4988-4ED0-805C-E00883707E35}" destId="{574BD2AA-403B-43C5-86D1-0DD6FF291D8F}" srcOrd="0" destOrd="0" presId="urn:microsoft.com/office/officeart/2005/8/layout/vList5"/>
    <dgm:cxn modelId="{A9DB7F22-74AE-467B-A0CA-EE37736AF477}" type="presOf" srcId="{E4E38B48-A81E-4966-AC03-B77DB6642BE4}" destId="{7B5CFF38-801B-4DE6-9E31-B4520A23E2A7}" srcOrd="0" destOrd="0" presId="urn:microsoft.com/office/officeart/2005/8/layout/vList5"/>
    <dgm:cxn modelId="{D0C5CB27-9201-47C8-BA48-ECB34265183E}" type="presOf" srcId="{951F43CD-97C6-4FAB-8173-312011E32507}" destId="{86F55D54-C4A9-4EDD-9D49-672D61434A67}" srcOrd="0" destOrd="0" presId="urn:microsoft.com/office/officeart/2005/8/layout/vList5"/>
    <dgm:cxn modelId="{DA145E30-C931-40DD-A9CE-14E83EDB864A}" srcId="{951F43CD-97C6-4FAB-8173-312011E32507}" destId="{148E6C25-D8BC-4A8E-A88D-75FE626BB297}" srcOrd="2" destOrd="0" parTransId="{4C93EABA-63E5-4A6A-B981-EDE5768BAA10}" sibTransId="{7CADB7A2-03D4-41B6-9E2F-28E77D0CD508}"/>
    <dgm:cxn modelId="{A6C97D33-CF42-415C-909A-33300CAF2FC7}" type="presOf" srcId="{148E6C25-D8BC-4A8E-A88D-75FE626BB297}" destId="{C6E7412A-1FC0-4FC0-A65C-FBED7FFF5ADB}" srcOrd="0" destOrd="0" presId="urn:microsoft.com/office/officeart/2005/8/layout/vList5"/>
    <dgm:cxn modelId="{27DDD66B-560B-4302-85DF-CFFA21BCA7F6}" srcId="{F43A92E5-0B9A-4588-95C2-B69DE3185F45}" destId="{B88BF8DE-6AB8-4000-8817-AAB06C90DD27}" srcOrd="0" destOrd="0" parTransId="{C03573E7-2242-49BB-8AE7-66E967FC2E3D}" sibTransId="{53109137-CC5B-49D1-A880-16696BF239A8}"/>
    <dgm:cxn modelId="{33DECC75-B502-4056-97AE-233BFD761B4E}" type="presOf" srcId="{F43A92E5-0B9A-4588-95C2-B69DE3185F45}" destId="{6BC98F77-2DDB-48B6-A242-9F0F8ADF6988}" srcOrd="0" destOrd="0" presId="urn:microsoft.com/office/officeart/2005/8/layout/vList5"/>
    <dgm:cxn modelId="{FC8E1D84-D7D2-46FC-8BAC-ABE9BE9BE40D}" srcId="{951F43CD-97C6-4FAB-8173-312011E32507}" destId="{E4E38B48-A81E-4966-AC03-B77DB6642BE4}" srcOrd="1" destOrd="0" parTransId="{4D4E48AB-D2A1-47DF-A8D6-620EA7526E81}" sibTransId="{66E3ECBF-858E-400F-B9D2-23595F578BAE}"/>
    <dgm:cxn modelId="{CD745E9A-DC58-4597-ACBB-F9D2DF578C9F}" srcId="{951F43CD-97C6-4FAB-8173-312011E32507}" destId="{F43A92E5-0B9A-4588-95C2-B69DE3185F45}" srcOrd="0" destOrd="0" parTransId="{6CEB399B-1018-4BA6-A9C9-A145530A36AA}" sibTransId="{312BE957-49AD-4242-B65E-EA7B8A04A37F}"/>
    <dgm:cxn modelId="{306731C4-06F7-452F-AA47-6F753396F39A}" srcId="{E4E38B48-A81E-4966-AC03-B77DB6642BE4}" destId="{0B7C8AE0-F2B7-445E-8402-B7442CFCF904}" srcOrd="0" destOrd="0" parTransId="{DA620E8F-F6BD-4FBF-807F-862C9EA9ED8C}" sibTransId="{D0B64671-862D-49C7-866F-E91086914DF0}"/>
    <dgm:cxn modelId="{9C7638DC-4DAE-4BB7-B5A8-7FC794897B29}" type="presOf" srcId="{0B7C8AE0-F2B7-445E-8402-B7442CFCF904}" destId="{FF7987EE-4507-4E70-A3EC-B9889F43FB2E}" srcOrd="0" destOrd="0" presId="urn:microsoft.com/office/officeart/2005/8/layout/vList5"/>
    <dgm:cxn modelId="{D6AB45DC-3D40-4813-9352-244E9D0C4F85}" srcId="{148E6C25-D8BC-4A8E-A88D-75FE626BB297}" destId="{E3D87A9B-4988-4ED0-805C-E00883707E35}" srcOrd="0" destOrd="0" parTransId="{609CC700-9DDB-4DBF-A646-A099E487E800}" sibTransId="{C8C4A810-A7B6-4CE4-985B-819AB4C19A78}"/>
    <dgm:cxn modelId="{30D9E1EC-2002-499D-A103-6805FB016348}" type="presOf" srcId="{B88BF8DE-6AB8-4000-8817-AAB06C90DD27}" destId="{C8C9BA32-029D-411C-A8A1-482173A6A74C}" srcOrd="0" destOrd="0" presId="urn:microsoft.com/office/officeart/2005/8/layout/vList5"/>
    <dgm:cxn modelId="{2D2A60C7-042A-40C6-AB7B-D023C4C98203}" type="presParOf" srcId="{86F55D54-C4A9-4EDD-9D49-672D61434A67}" destId="{6060738E-1F8E-47D6-8ECF-D0CB2787183D}" srcOrd="0" destOrd="0" presId="urn:microsoft.com/office/officeart/2005/8/layout/vList5"/>
    <dgm:cxn modelId="{4910D12A-E01F-4B23-9201-48AA16AC3906}" type="presParOf" srcId="{6060738E-1F8E-47D6-8ECF-D0CB2787183D}" destId="{6BC98F77-2DDB-48B6-A242-9F0F8ADF6988}" srcOrd="0" destOrd="0" presId="urn:microsoft.com/office/officeart/2005/8/layout/vList5"/>
    <dgm:cxn modelId="{2398AA04-2791-442C-83FA-1BCA89BC7D98}" type="presParOf" srcId="{6060738E-1F8E-47D6-8ECF-D0CB2787183D}" destId="{C8C9BA32-029D-411C-A8A1-482173A6A74C}" srcOrd="1" destOrd="0" presId="urn:microsoft.com/office/officeart/2005/8/layout/vList5"/>
    <dgm:cxn modelId="{E27EA1F9-3A6F-4A81-B0C7-4CF935144C82}" type="presParOf" srcId="{86F55D54-C4A9-4EDD-9D49-672D61434A67}" destId="{0C6C629F-BE26-49B4-BAC7-838110016A28}" srcOrd="1" destOrd="0" presId="urn:microsoft.com/office/officeart/2005/8/layout/vList5"/>
    <dgm:cxn modelId="{3458A08E-C76F-42C4-A6D5-5A667B230865}" type="presParOf" srcId="{86F55D54-C4A9-4EDD-9D49-672D61434A67}" destId="{C386C585-1B81-416C-9C43-3D410E422199}" srcOrd="2" destOrd="0" presId="urn:microsoft.com/office/officeart/2005/8/layout/vList5"/>
    <dgm:cxn modelId="{1E267E54-3E84-4837-869C-9CC43CBA4BA0}" type="presParOf" srcId="{C386C585-1B81-416C-9C43-3D410E422199}" destId="{7B5CFF38-801B-4DE6-9E31-B4520A23E2A7}" srcOrd="0" destOrd="0" presId="urn:microsoft.com/office/officeart/2005/8/layout/vList5"/>
    <dgm:cxn modelId="{53C5FF41-331C-449A-B2C6-CC27F87A19F3}" type="presParOf" srcId="{C386C585-1B81-416C-9C43-3D410E422199}" destId="{FF7987EE-4507-4E70-A3EC-B9889F43FB2E}" srcOrd="1" destOrd="0" presId="urn:microsoft.com/office/officeart/2005/8/layout/vList5"/>
    <dgm:cxn modelId="{F3550E5E-21C2-447B-A277-A08905D1FEE9}" type="presParOf" srcId="{86F55D54-C4A9-4EDD-9D49-672D61434A67}" destId="{2759B3B9-DA62-4679-8362-FA6AE46323BC}" srcOrd="3" destOrd="0" presId="urn:microsoft.com/office/officeart/2005/8/layout/vList5"/>
    <dgm:cxn modelId="{382EC956-B724-4576-ABBF-CE70B9838F80}" type="presParOf" srcId="{86F55D54-C4A9-4EDD-9D49-672D61434A67}" destId="{574011FA-F2CF-4360-9B85-70A9B663629E}" srcOrd="4" destOrd="0" presId="urn:microsoft.com/office/officeart/2005/8/layout/vList5"/>
    <dgm:cxn modelId="{756C0D0F-0487-431A-9089-536214A6237D}" type="presParOf" srcId="{574011FA-F2CF-4360-9B85-70A9B663629E}" destId="{C6E7412A-1FC0-4FC0-A65C-FBED7FFF5ADB}" srcOrd="0" destOrd="0" presId="urn:microsoft.com/office/officeart/2005/8/layout/vList5"/>
    <dgm:cxn modelId="{FB9C2C28-7095-4794-A827-1DFC650E1282}" type="presParOf" srcId="{574011FA-F2CF-4360-9B85-70A9B663629E}" destId="{574BD2AA-403B-43C5-86D1-0DD6FF291D8F}" srcOrd="1" destOrd="0" presId="urn:microsoft.com/office/officeart/2005/8/layout/vList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E9D8B0-ADDE-4D25-A27C-554EDF8B1509}">
      <dsp:nvSpPr>
        <dsp:cNvPr id="0" name=""/>
        <dsp:cNvSpPr/>
      </dsp:nvSpPr>
      <dsp:spPr>
        <a:xfrm>
          <a:off x="0" y="262272"/>
          <a:ext cx="4776536" cy="882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70712" tIns="208280" rIns="370712" bIns="71120" numCol="1" spcCol="1270" anchor="t" anchorCtr="0">
          <a:noAutofit/>
        </a:bodyPr>
        <a:lstStyle/>
        <a:p>
          <a:pPr marL="57150" lvl="1" indent="-57150" algn="l" defTabSz="444500">
            <a:lnSpc>
              <a:spcPct val="90000"/>
            </a:lnSpc>
            <a:spcBef>
              <a:spcPct val="0"/>
            </a:spcBef>
            <a:spcAft>
              <a:spcPct val="15000"/>
            </a:spcAft>
            <a:buChar char="•"/>
          </a:pPr>
          <a:r>
            <a:rPr lang="en-US" sz="1000" b="0" i="0" kern="1200"/>
            <a:t>STD-002 –CPL</a:t>
          </a:r>
          <a:endParaRPr lang="en-US" sz="1000" kern="1200"/>
        </a:p>
        <a:p>
          <a:pPr marL="57150" lvl="1" indent="-57150" algn="l" defTabSz="444500">
            <a:lnSpc>
              <a:spcPct val="90000"/>
            </a:lnSpc>
            <a:spcBef>
              <a:spcPct val="0"/>
            </a:spcBef>
            <a:spcAft>
              <a:spcPct val="15000"/>
            </a:spcAft>
            <a:buChar char="•"/>
          </a:pPr>
          <a:r>
            <a:rPr lang="en-US" sz="1000" b="0" i="0" kern="1200"/>
            <a:t>STD-003-CPP</a:t>
          </a:r>
          <a:endParaRPr lang="en-US" sz="1000" kern="1200"/>
        </a:p>
        <a:p>
          <a:pPr marL="57150" lvl="1" indent="-57150" algn="l" defTabSz="444500">
            <a:lnSpc>
              <a:spcPct val="90000"/>
            </a:lnSpc>
            <a:spcBef>
              <a:spcPct val="0"/>
            </a:spcBef>
            <a:spcAft>
              <a:spcPct val="15000"/>
            </a:spcAft>
            <a:buChar char="•"/>
          </a:pPr>
          <a:r>
            <a:rPr lang="en-US" sz="1000" b="0" i="0" kern="1200"/>
            <a:t>STD-004 –CPL</a:t>
          </a:r>
          <a:endParaRPr lang="en-US" sz="1000" kern="1200"/>
        </a:p>
        <a:p>
          <a:pPr marL="57150" lvl="1" indent="-57150" algn="l" defTabSz="444500">
            <a:lnSpc>
              <a:spcPct val="90000"/>
            </a:lnSpc>
            <a:spcBef>
              <a:spcPct val="0"/>
            </a:spcBef>
            <a:spcAft>
              <a:spcPct val="15000"/>
            </a:spcAft>
            <a:buChar char="•"/>
          </a:pPr>
          <a:r>
            <a:rPr lang="en-US" sz="1000" b="0" i="0" kern="1200"/>
            <a:t>STD-009-CPL</a:t>
          </a:r>
          <a:endParaRPr lang="en-US" sz="1000" kern="1200"/>
        </a:p>
      </dsp:txBody>
      <dsp:txXfrm>
        <a:off x="0" y="262272"/>
        <a:ext cx="4776536" cy="882000"/>
      </dsp:txXfrm>
    </dsp:sp>
    <dsp:sp modelId="{4D7959FA-C8E1-4218-9F2E-E45E0B90CB28}">
      <dsp:nvSpPr>
        <dsp:cNvPr id="0" name=""/>
        <dsp:cNvSpPr/>
      </dsp:nvSpPr>
      <dsp:spPr>
        <a:xfrm>
          <a:off x="238826" y="114672"/>
          <a:ext cx="3343575" cy="2952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6379" tIns="0" rIns="126379" bIns="0" numCol="1" spcCol="1270" anchor="ctr" anchorCtr="0">
          <a:noAutofit/>
        </a:bodyPr>
        <a:lstStyle/>
        <a:p>
          <a:pPr marL="0" lvl="0" indent="0" algn="l" defTabSz="444500">
            <a:lnSpc>
              <a:spcPct val="90000"/>
            </a:lnSpc>
            <a:spcBef>
              <a:spcPct val="0"/>
            </a:spcBef>
            <a:spcAft>
              <a:spcPct val="35000"/>
            </a:spcAft>
            <a:buNone/>
          </a:pPr>
          <a:r>
            <a:rPr lang="en-US" sz="1000" b="0" i="0" kern="1200" dirty="0"/>
            <a:t>1.  Validate Input Data</a:t>
          </a:r>
          <a:endParaRPr lang="en-US" sz="1000" kern="1200" dirty="0"/>
        </a:p>
      </dsp:txBody>
      <dsp:txXfrm>
        <a:off x="253236" y="129082"/>
        <a:ext cx="3314755" cy="266380"/>
      </dsp:txXfrm>
    </dsp:sp>
    <dsp:sp modelId="{FE92F906-09C8-4120-984D-01A7E980EEEA}">
      <dsp:nvSpPr>
        <dsp:cNvPr id="0" name=""/>
        <dsp:cNvSpPr/>
      </dsp:nvSpPr>
      <dsp:spPr>
        <a:xfrm>
          <a:off x="0" y="1345872"/>
          <a:ext cx="4776536" cy="567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70712" tIns="208280" rIns="370712" bIns="71120" numCol="1" spcCol="1270" anchor="t" anchorCtr="0">
          <a:noAutofit/>
        </a:bodyPr>
        <a:lstStyle/>
        <a:p>
          <a:pPr marL="57150" lvl="1" indent="-57150" algn="l" defTabSz="444500">
            <a:lnSpc>
              <a:spcPct val="90000"/>
            </a:lnSpc>
            <a:spcBef>
              <a:spcPct val="0"/>
            </a:spcBef>
            <a:spcAft>
              <a:spcPct val="15000"/>
            </a:spcAft>
            <a:buChar char="•"/>
          </a:pPr>
          <a:r>
            <a:rPr lang="en-US" sz="1000" b="0" i="0" kern="1200"/>
            <a:t>STD-001-CPL</a:t>
          </a:r>
          <a:endParaRPr lang="en-US" sz="1000" kern="1200"/>
        </a:p>
        <a:p>
          <a:pPr marL="57150" lvl="1" indent="-57150" algn="l" defTabSz="444500">
            <a:lnSpc>
              <a:spcPct val="90000"/>
            </a:lnSpc>
            <a:spcBef>
              <a:spcPct val="0"/>
            </a:spcBef>
            <a:spcAft>
              <a:spcPct val="15000"/>
            </a:spcAft>
            <a:buChar char="•"/>
          </a:pPr>
          <a:r>
            <a:rPr lang="en-US" sz="1000" b="0" i="0" kern="1200"/>
            <a:t>STD-002 -CPL</a:t>
          </a:r>
          <a:endParaRPr lang="en-US" sz="1000" kern="1200"/>
        </a:p>
      </dsp:txBody>
      <dsp:txXfrm>
        <a:off x="0" y="1345872"/>
        <a:ext cx="4776536" cy="567000"/>
      </dsp:txXfrm>
    </dsp:sp>
    <dsp:sp modelId="{374237DF-0A3F-4587-A80E-AE292D8E8090}">
      <dsp:nvSpPr>
        <dsp:cNvPr id="0" name=""/>
        <dsp:cNvSpPr/>
      </dsp:nvSpPr>
      <dsp:spPr>
        <a:xfrm>
          <a:off x="238826" y="1198272"/>
          <a:ext cx="3343575" cy="2952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6379" tIns="0" rIns="126379" bIns="0" numCol="1" spcCol="1270" anchor="ctr" anchorCtr="0">
          <a:noAutofit/>
        </a:bodyPr>
        <a:lstStyle/>
        <a:p>
          <a:pPr marL="0" lvl="0" indent="0" algn="l" defTabSz="444500">
            <a:lnSpc>
              <a:spcPct val="90000"/>
            </a:lnSpc>
            <a:spcBef>
              <a:spcPct val="0"/>
            </a:spcBef>
            <a:spcAft>
              <a:spcPct val="35000"/>
            </a:spcAft>
            <a:buNone/>
          </a:pPr>
          <a:r>
            <a:rPr lang="en-US" sz="1000" b="0" i="0" kern="1200" dirty="0"/>
            <a:t>2. Heed Compiler Warnings</a:t>
          </a:r>
          <a:endParaRPr lang="en-US" sz="1000" kern="1200" dirty="0"/>
        </a:p>
      </dsp:txBody>
      <dsp:txXfrm>
        <a:off x="253236" y="1212682"/>
        <a:ext cx="3314755" cy="266380"/>
      </dsp:txXfrm>
    </dsp:sp>
    <dsp:sp modelId="{E50FEAB1-6070-4242-8340-3EF4784FEFC6}">
      <dsp:nvSpPr>
        <dsp:cNvPr id="0" name=""/>
        <dsp:cNvSpPr/>
      </dsp:nvSpPr>
      <dsp:spPr>
        <a:xfrm>
          <a:off x="0" y="2114472"/>
          <a:ext cx="4776536" cy="7245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70712" tIns="208280" rIns="370712" bIns="71120" numCol="1" spcCol="1270" anchor="t" anchorCtr="0">
          <a:noAutofit/>
        </a:bodyPr>
        <a:lstStyle/>
        <a:p>
          <a:pPr marL="57150" lvl="1" indent="-57150" algn="l" defTabSz="444500">
            <a:lnSpc>
              <a:spcPct val="90000"/>
            </a:lnSpc>
            <a:spcBef>
              <a:spcPct val="0"/>
            </a:spcBef>
            <a:spcAft>
              <a:spcPct val="15000"/>
            </a:spcAft>
            <a:buChar char="•"/>
          </a:pPr>
          <a:r>
            <a:rPr lang="en-US" sz="1000" b="0" i="0" kern="1200"/>
            <a:t>STD-006-CPP</a:t>
          </a:r>
          <a:endParaRPr lang="en-US" sz="1000" kern="1200"/>
        </a:p>
        <a:p>
          <a:pPr marL="57150" lvl="1" indent="-57150" algn="l" defTabSz="444500">
            <a:lnSpc>
              <a:spcPct val="90000"/>
            </a:lnSpc>
            <a:spcBef>
              <a:spcPct val="0"/>
            </a:spcBef>
            <a:spcAft>
              <a:spcPct val="15000"/>
            </a:spcAft>
            <a:buChar char="•"/>
          </a:pPr>
          <a:r>
            <a:rPr lang="en-US" sz="1000" b="0" i="0" kern="1200"/>
            <a:t>STD-007 –CPP</a:t>
          </a:r>
          <a:endParaRPr lang="en-US" sz="1000" kern="1200"/>
        </a:p>
        <a:p>
          <a:pPr marL="57150" lvl="1" indent="-57150" algn="l" defTabSz="444500">
            <a:lnSpc>
              <a:spcPct val="90000"/>
            </a:lnSpc>
            <a:spcBef>
              <a:spcPct val="0"/>
            </a:spcBef>
            <a:spcAft>
              <a:spcPct val="15000"/>
            </a:spcAft>
            <a:buChar char="•"/>
          </a:pPr>
          <a:r>
            <a:rPr lang="en-US" sz="1000" b="0" i="0" kern="1200"/>
            <a:t>STD-010 -CPP</a:t>
          </a:r>
          <a:endParaRPr lang="en-US" sz="1000" kern="1200"/>
        </a:p>
      </dsp:txBody>
      <dsp:txXfrm>
        <a:off x="0" y="2114472"/>
        <a:ext cx="4776536" cy="724500"/>
      </dsp:txXfrm>
    </dsp:sp>
    <dsp:sp modelId="{98F636DC-EF6F-46FD-802F-3C507B2E3346}">
      <dsp:nvSpPr>
        <dsp:cNvPr id="0" name=""/>
        <dsp:cNvSpPr/>
      </dsp:nvSpPr>
      <dsp:spPr>
        <a:xfrm>
          <a:off x="238826" y="1966872"/>
          <a:ext cx="3343575" cy="2952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6379" tIns="0" rIns="126379" bIns="0" numCol="1" spcCol="1270" anchor="ctr" anchorCtr="0">
          <a:noAutofit/>
        </a:bodyPr>
        <a:lstStyle/>
        <a:p>
          <a:pPr marL="0" lvl="0" indent="0" algn="l" defTabSz="444500">
            <a:lnSpc>
              <a:spcPct val="90000"/>
            </a:lnSpc>
            <a:spcBef>
              <a:spcPct val="0"/>
            </a:spcBef>
            <a:spcAft>
              <a:spcPct val="35000"/>
            </a:spcAft>
            <a:buNone/>
          </a:pPr>
          <a:r>
            <a:rPr lang="en-US" sz="1000" b="0" i="0" kern="1200"/>
            <a:t>3. Architect and Design for Security Policies</a:t>
          </a:r>
          <a:endParaRPr lang="en-US" sz="1000" kern="1200"/>
        </a:p>
      </dsp:txBody>
      <dsp:txXfrm>
        <a:off x="253236" y="1981282"/>
        <a:ext cx="3314755" cy="266380"/>
      </dsp:txXfrm>
    </dsp:sp>
    <dsp:sp modelId="{8BDB14AD-CCF6-4910-BB1B-3ECACF62F6B2}">
      <dsp:nvSpPr>
        <dsp:cNvPr id="0" name=""/>
        <dsp:cNvSpPr/>
      </dsp:nvSpPr>
      <dsp:spPr>
        <a:xfrm>
          <a:off x="0" y="3040573"/>
          <a:ext cx="4776536" cy="882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70712" tIns="208280" rIns="370712" bIns="71120" numCol="1" spcCol="1270" anchor="t" anchorCtr="0">
          <a:noAutofit/>
        </a:bodyPr>
        <a:lstStyle/>
        <a:p>
          <a:pPr marL="57150" lvl="1" indent="-57150" algn="l" defTabSz="444500">
            <a:lnSpc>
              <a:spcPct val="90000"/>
            </a:lnSpc>
            <a:spcBef>
              <a:spcPct val="0"/>
            </a:spcBef>
            <a:spcAft>
              <a:spcPct val="15000"/>
            </a:spcAft>
            <a:buChar char="•"/>
          </a:pPr>
          <a:r>
            <a:rPr lang="en-US" sz="1000" b="0" i="0" kern="1200"/>
            <a:t>STD-003-CPP</a:t>
          </a:r>
          <a:endParaRPr lang="en-US" sz="1000" kern="1200"/>
        </a:p>
        <a:p>
          <a:pPr marL="57150" lvl="1" indent="-57150" algn="l" defTabSz="444500">
            <a:lnSpc>
              <a:spcPct val="90000"/>
            </a:lnSpc>
            <a:spcBef>
              <a:spcPct val="0"/>
            </a:spcBef>
            <a:spcAft>
              <a:spcPct val="15000"/>
            </a:spcAft>
            <a:buChar char="•"/>
          </a:pPr>
          <a:r>
            <a:rPr lang="en-US" sz="1000" b="0" i="0" kern="1200"/>
            <a:t>STD-004 –CPL</a:t>
          </a:r>
          <a:endParaRPr lang="en-US" sz="1000" kern="1200"/>
        </a:p>
        <a:p>
          <a:pPr marL="57150" lvl="1" indent="-57150" algn="l" defTabSz="444500">
            <a:lnSpc>
              <a:spcPct val="90000"/>
            </a:lnSpc>
            <a:spcBef>
              <a:spcPct val="0"/>
            </a:spcBef>
            <a:spcAft>
              <a:spcPct val="15000"/>
            </a:spcAft>
            <a:buChar char="•"/>
          </a:pPr>
          <a:r>
            <a:rPr lang="en-US" sz="1000" b="0" i="0" kern="1200"/>
            <a:t>STD-006-CPP</a:t>
          </a:r>
          <a:endParaRPr lang="en-US" sz="1000" kern="1200"/>
        </a:p>
        <a:p>
          <a:pPr marL="57150" lvl="1" indent="-57150" algn="l" defTabSz="444500">
            <a:lnSpc>
              <a:spcPct val="90000"/>
            </a:lnSpc>
            <a:spcBef>
              <a:spcPct val="0"/>
            </a:spcBef>
            <a:spcAft>
              <a:spcPct val="15000"/>
            </a:spcAft>
            <a:buChar char="•"/>
          </a:pPr>
          <a:r>
            <a:rPr lang="en-US" sz="1000" b="0" i="0" kern="1200"/>
            <a:t>STD-010 -CPP</a:t>
          </a:r>
          <a:endParaRPr lang="en-US" sz="1000" kern="1200"/>
        </a:p>
      </dsp:txBody>
      <dsp:txXfrm>
        <a:off x="0" y="3040573"/>
        <a:ext cx="4776536" cy="882000"/>
      </dsp:txXfrm>
    </dsp:sp>
    <dsp:sp modelId="{91B3D7D8-B701-4141-9B81-BB67DF8C13C2}">
      <dsp:nvSpPr>
        <dsp:cNvPr id="0" name=""/>
        <dsp:cNvSpPr/>
      </dsp:nvSpPr>
      <dsp:spPr>
        <a:xfrm>
          <a:off x="238826" y="2892972"/>
          <a:ext cx="3343575" cy="2952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6379" tIns="0" rIns="126379" bIns="0" numCol="1" spcCol="1270" anchor="ctr" anchorCtr="0">
          <a:noAutofit/>
        </a:bodyPr>
        <a:lstStyle/>
        <a:p>
          <a:pPr marL="0" lvl="0" indent="0" algn="l" defTabSz="444500">
            <a:lnSpc>
              <a:spcPct val="90000"/>
            </a:lnSpc>
            <a:spcBef>
              <a:spcPct val="0"/>
            </a:spcBef>
            <a:spcAft>
              <a:spcPct val="35000"/>
            </a:spcAft>
            <a:buNone/>
          </a:pPr>
          <a:r>
            <a:rPr lang="en-US" sz="1000" b="0" i="0" kern="1200"/>
            <a:t>4. Keep It Simple</a:t>
          </a:r>
          <a:endParaRPr lang="en-US" sz="1000" kern="1200"/>
        </a:p>
      </dsp:txBody>
      <dsp:txXfrm>
        <a:off x="253236" y="2907382"/>
        <a:ext cx="3314755" cy="266380"/>
      </dsp:txXfrm>
    </dsp:sp>
    <dsp:sp modelId="{9B67F164-2C1A-4D9A-9135-77305E4E69F2}">
      <dsp:nvSpPr>
        <dsp:cNvPr id="0" name=""/>
        <dsp:cNvSpPr/>
      </dsp:nvSpPr>
      <dsp:spPr>
        <a:xfrm>
          <a:off x="0" y="4124173"/>
          <a:ext cx="4776536" cy="4173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70712" tIns="208280" rIns="370712" bIns="71120" numCol="1" spcCol="1270" anchor="t" anchorCtr="0">
          <a:noAutofit/>
        </a:bodyPr>
        <a:lstStyle/>
        <a:p>
          <a:pPr marL="57150" lvl="1" indent="-57150" algn="l" defTabSz="444500">
            <a:lnSpc>
              <a:spcPct val="90000"/>
            </a:lnSpc>
            <a:spcBef>
              <a:spcPct val="0"/>
            </a:spcBef>
            <a:spcAft>
              <a:spcPct val="15000"/>
            </a:spcAft>
            <a:buChar char="•"/>
          </a:pPr>
          <a:r>
            <a:rPr lang="en-US" sz="1000" b="0" i="0" kern="1200"/>
            <a:t>STD-008 -CPP</a:t>
          </a:r>
          <a:endParaRPr lang="en-US" sz="1000" kern="1200"/>
        </a:p>
      </dsp:txBody>
      <dsp:txXfrm>
        <a:off x="0" y="4124173"/>
        <a:ext cx="4776536" cy="417375"/>
      </dsp:txXfrm>
    </dsp:sp>
    <dsp:sp modelId="{D0B1C70A-CB88-4323-8F81-3545A49CB013}">
      <dsp:nvSpPr>
        <dsp:cNvPr id="0" name=""/>
        <dsp:cNvSpPr/>
      </dsp:nvSpPr>
      <dsp:spPr>
        <a:xfrm>
          <a:off x="238826" y="3976573"/>
          <a:ext cx="3343575" cy="29520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6379" tIns="0" rIns="126379" bIns="0" numCol="1" spcCol="1270" anchor="ctr" anchorCtr="0">
          <a:noAutofit/>
        </a:bodyPr>
        <a:lstStyle/>
        <a:p>
          <a:pPr marL="0" lvl="0" indent="0" algn="l" defTabSz="444500">
            <a:lnSpc>
              <a:spcPct val="90000"/>
            </a:lnSpc>
            <a:spcBef>
              <a:spcPct val="0"/>
            </a:spcBef>
            <a:spcAft>
              <a:spcPct val="35000"/>
            </a:spcAft>
            <a:buNone/>
          </a:pPr>
          <a:r>
            <a:rPr lang="en-US" sz="1000" b="0" i="0" kern="1200"/>
            <a:t>5. Default Deny</a:t>
          </a:r>
          <a:endParaRPr lang="en-US" sz="1000" kern="1200"/>
        </a:p>
      </dsp:txBody>
      <dsp:txXfrm>
        <a:off x="253236" y="3990983"/>
        <a:ext cx="3314755" cy="266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57150-C522-4DE7-9282-E08969AEF3D3}">
      <dsp:nvSpPr>
        <dsp:cNvPr id="0" name=""/>
        <dsp:cNvSpPr/>
      </dsp:nvSpPr>
      <dsp:spPr>
        <a:xfrm>
          <a:off x="0" y="322206"/>
          <a:ext cx="4776536" cy="277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31179D73-D987-43A9-9805-E31250CBED9B}">
      <dsp:nvSpPr>
        <dsp:cNvPr id="0" name=""/>
        <dsp:cNvSpPr/>
      </dsp:nvSpPr>
      <dsp:spPr>
        <a:xfrm>
          <a:off x="238826" y="159846"/>
          <a:ext cx="3343575" cy="3247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6379" tIns="0" rIns="126379" bIns="0" numCol="1" spcCol="1270" anchor="ctr" anchorCtr="0">
          <a:noAutofit/>
        </a:bodyPr>
        <a:lstStyle/>
        <a:p>
          <a:pPr marL="0" lvl="0" indent="0" algn="l" defTabSz="488950">
            <a:lnSpc>
              <a:spcPct val="90000"/>
            </a:lnSpc>
            <a:spcBef>
              <a:spcPct val="0"/>
            </a:spcBef>
            <a:spcAft>
              <a:spcPct val="35000"/>
            </a:spcAft>
            <a:buNone/>
          </a:pPr>
          <a:r>
            <a:rPr lang="en-US" sz="1100" b="0" i="0" kern="1200" dirty="0"/>
            <a:t>6. Adhere to the Principle of Least Privilege</a:t>
          </a:r>
          <a:endParaRPr lang="en-US" sz="1100" kern="1200" dirty="0"/>
        </a:p>
      </dsp:txBody>
      <dsp:txXfrm>
        <a:off x="254678" y="175698"/>
        <a:ext cx="3311871" cy="293016"/>
      </dsp:txXfrm>
    </dsp:sp>
    <dsp:sp modelId="{CDAC1289-7676-484F-8051-99AB4366A5D3}">
      <dsp:nvSpPr>
        <dsp:cNvPr id="0" name=""/>
        <dsp:cNvSpPr/>
      </dsp:nvSpPr>
      <dsp:spPr>
        <a:xfrm>
          <a:off x="0" y="821166"/>
          <a:ext cx="4776536" cy="459112"/>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70712" tIns="229108" rIns="370712" bIns="78232" numCol="1" spcCol="1270" anchor="t" anchorCtr="0">
          <a:noAutofit/>
        </a:bodyPr>
        <a:lstStyle/>
        <a:p>
          <a:pPr marL="57150" lvl="1" indent="-57150" algn="l" defTabSz="488950">
            <a:lnSpc>
              <a:spcPct val="90000"/>
            </a:lnSpc>
            <a:spcBef>
              <a:spcPct val="0"/>
            </a:spcBef>
            <a:spcAft>
              <a:spcPct val="15000"/>
            </a:spcAft>
            <a:buChar char="•"/>
          </a:pPr>
          <a:r>
            <a:rPr lang="en-US" sz="1100" b="0" i="0" kern="1200"/>
            <a:t>STD-004 -CPL</a:t>
          </a:r>
          <a:endParaRPr lang="en-US" sz="1100" kern="1200"/>
        </a:p>
      </dsp:txBody>
      <dsp:txXfrm>
        <a:off x="0" y="821166"/>
        <a:ext cx="4776536" cy="459112"/>
      </dsp:txXfrm>
    </dsp:sp>
    <dsp:sp modelId="{EE859874-914F-4BAA-B379-5D076EF68FA1}">
      <dsp:nvSpPr>
        <dsp:cNvPr id="0" name=""/>
        <dsp:cNvSpPr/>
      </dsp:nvSpPr>
      <dsp:spPr>
        <a:xfrm>
          <a:off x="238826" y="658806"/>
          <a:ext cx="3343575" cy="3247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6379" tIns="0" rIns="126379" bIns="0" numCol="1" spcCol="1270" anchor="ctr" anchorCtr="0">
          <a:noAutofit/>
        </a:bodyPr>
        <a:lstStyle/>
        <a:p>
          <a:pPr marL="0" lvl="0" indent="0" algn="l" defTabSz="488950">
            <a:lnSpc>
              <a:spcPct val="90000"/>
            </a:lnSpc>
            <a:spcBef>
              <a:spcPct val="0"/>
            </a:spcBef>
            <a:spcAft>
              <a:spcPct val="35000"/>
            </a:spcAft>
            <a:buNone/>
          </a:pPr>
          <a:r>
            <a:rPr lang="en-US" sz="1100" b="0" i="0" kern="1200"/>
            <a:t>7. Sanitize Data Sent to Other Systems</a:t>
          </a:r>
          <a:endParaRPr lang="en-US" sz="1100" kern="1200"/>
        </a:p>
      </dsp:txBody>
      <dsp:txXfrm>
        <a:off x="254678" y="674658"/>
        <a:ext cx="3311871" cy="293016"/>
      </dsp:txXfrm>
    </dsp:sp>
    <dsp:sp modelId="{CC7D7BDA-BCF1-4185-B1E8-0ABE8C2E47CA}">
      <dsp:nvSpPr>
        <dsp:cNvPr id="0" name=""/>
        <dsp:cNvSpPr/>
      </dsp:nvSpPr>
      <dsp:spPr>
        <a:xfrm>
          <a:off x="0" y="1513111"/>
          <a:ext cx="4776536" cy="7969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70712" tIns="229108" rIns="370712" bIns="78232" numCol="1" spcCol="1270" anchor="t" anchorCtr="0">
          <a:noAutofit/>
        </a:bodyPr>
        <a:lstStyle/>
        <a:p>
          <a:pPr marL="57150" lvl="1" indent="-57150" algn="l" defTabSz="488950">
            <a:lnSpc>
              <a:spcPct val="90000"/>
            </a:lnSpc>
            <a:spcBef>
              <a:spcPct val="0"/>
            </a:spcBef>
            <a:spcAft>
              <a:spcPct val="15000"/>
            </a:spcAft>
            <a:buChar char="•"/>
          </a:pPr>
          <a:r>
            <a:rPr lang="en-US" sz="1100" b="0" i="0" kern="1200"/>
            <a:t>STD-006-CPP</a:t>
          </a:r>
          <a:endParaRPr lang="en-US" sz="1100" kern="1200"/>
        </a:p>
        <a:p>
          <a:pPr marL="57150" lvl="1" indent="-57150" algn="l" defTabSz="488950">
            <a:lnSpc>
              <a:spcPct val="90000"/>
            </a:lnSpc>
            <a:spcBef>
              <a:spcPct val="0"/>
            </a:spcBef>
            <a:spcAft>
              <a:spcPct val="15000"/>
            </a:spcAft>
            <a:buChar char="•"/>
          </a:pPr>
          <a:r>
            <a:rPr lang="en-US" sz="1100" b="0" i="0" kern="1200"/>
            <a:t>STD-007 –CPP</a:t>
          </a:r>
          <a:endParaRPr lang="en-US" sz="1100" kern="1200"/>
        </a:p>
        <a:p>
          <a:pPr marL="57150" lvl="1" indent="-57150" algn="l" defTabSz="488950">
            <a:lnSpc>
              <a:spcPct val="90000"/>
            </a:lnSpc>
            <a:spcBef>
              <a:spcPct val="0"/>
            </a:spcBef>
            <a:spcAft>
              <a:spcPct val="15000"/>
            </a:spcAft>
            <a:buChar char="•"/>
          </a:pPr>
          <a:r>
            <a:rPr lang="en-US" sz="1100" b="0" i="0" kern="1200"/>
            <a:t>STD-010 -CPP</a:t>
          </a:r>
          <a:endParaRPr lang="en-US" sz="1100" kern="1200"/>
        </a:p>
      </dsp:txBody>
      <dsp:txXfrm>
        <a:off x="0" y="1513111"/>
        <a:ext cx="4776536" cy="796950"/>
      </dsp:txXfrm>
    </dsp:sp>
    <dsp:sp modelId="{CC382B6E-08EE-4928-A371-975E80153ECF}">
      <dsp:nvSpPr>
        <dsp:cNvPr id="0" name=""/>
        <dsp:cNvSpPr/>
      </dsp:nvSpPr>
      <dsp:spPr>
        <a:xfrm>
          <a:off x="238826" y="1339678"/>
          <a:ext cx="3343575" cy="3247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6379" tIns="0" rIns="126379" bIns="0" numCol="1" spcCol="1270" anchor="ctr" anchorCtr="0">
          <a:noAutofit/>
        </a:bodyPr>
        <a:lstStyle/>
        <a:p>
          <a:pPr marL="0" lvl="0" indent="0" algn="l" defTabSz="488950">
            <a:lnSpc>
              <a:spcPct val="90000"/>
            </a:lnSpc>
            <a:spcBef>
              <a:spcPct val="0"/>
            </a:spcBef>
            <a:spcAft>
              <a:spcPct val="35000"/>
            </a:spcAft>
            <a:buNone/>
          </a:pPr>
          <a:r>
            <a:rPr lang="en-US" sz="1100" b="0" i="0" kern="1200"/>
            <a:t>8. Practice Defense in Depth </a:t>
          </a:r>
          <a:endParaRPr lang="en-US" sz="1100" kern="1200"/>
        </a:p>
      </dsp:txBody>
      <dsp:txXfrm>
        <a:off x="254678" y="1355530"/>
        <a:ext cx="3311871" cy="293016"/>
      </dsp:txXfrm>
    </dsp:sp>
    <dsp:sp modelId="{49D4C7FF-B2B7-4EE2-9FC7-3F7672838E57}">
      <dsp:nvSpPr>
        <dsp:cNvPr id="0" name=""/>
        <dsp:cNvSpPr/>
      </dsp:nvSpPr>
      <dsp:spPr>
        <a:xfrm>
          <a:off x="0" y="2520748"/>
          <a:ext cx="4776536" cy="6237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70712" tIns="229108" rIns="370712" bIns="78232" numCol="1" spcCol="1270" anchor="t" anchorCtr="0">
          <a:noAutofit/>
        </a:bodyPr>
        <a:lstStyle/>
        <a:p>
          <a:pPr marL="57150" lvl="1" indent="-57150" algn="l" defTabSz="488950">
            <a:lnSpc>
              <a:spcPct val="90000"/>
            </a:lnSpc>
            <a:spcBef>
              <a:spcPct val="0"/>
            </a:spcBef>
            <a:spcAft>
              <a:spcPct val="15000"/>
            </a:spcAft>
            <a:buChar char="•"/>
          </a:pPr>
          <a:r>
            <a:rPr lang="en-US" sz="1100" b="0" i="0" kern="1200"/>
            <a:t>STD-005 –CPP</a:t>
          </a:r>
          <a:endParaRPr lang="en-US" sz="1100" kern="1200"/>
        </a:p>
        <a:p>
          <a:pPr marL="57150" lvl="1" indent="-57150" algn="l" defTabSz="488950">
            <a:lnSpc>
              <a:spcPct val="90000"/>
            </a:lnSpc>
            <a:spcBef>
              <a:spcPct val="0"/>
            </a:spcBef>
            <a:spcAft>
              <a:spcPct val="15000"/>
            </a:spcAft>
            <a:buChar char="•"/>
          </a:pPr>
          <a:r>
            <a:rPr lang="en-US" sz="1100" b="0" i="0" kern="1200"/>
            <a:t>STD-009-CPL</a:t>
          </a:r>
          <a:endParaRPr lang="en-US" sz="1100" kern="1200"/>
        </a:p>
      </dsp:txBody>
      <dsp:txXfrm>
        <a:off x="0" y="2520748"/>
        <a:ext cx="4776536" cy="623700"/>
      </dsp:txXfrm>
    </dsp:sp>
    <dsp:sp modelId="{8D396D5B-22A9-4C2A-A2F2-A6086420FD75}">
      <dsp:nvSpPr>
        <dsp:cNvPr id="0" name=""/>
        <dsp:cNvSpPr/>
      </dsp:nvSpPr>
      <dsp:spPr>
        <a:xfrm>
          <a:off x="238826" y="2358388"/>
          <a:ext cx="3343575" cy="3247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6379" tIns="0" rIns="126379" bIns="0" numCol="1" spcCol="1270" anchor="ctr" anchorCtr="0">
          <a:noAutofit/>
        </a:bodyPr>
        <a:lstStyle/>
        <a:p>
          <a:pPr marL="0" lvl="0" indent="0" algn="l" defTabSz="488950">
            <a:lnSpc>
              <a:spcPct val="90000"/>
            </a:lnSpc>
            <a:spcBef>
              <a:spcPct val="0"/>
            </a:spcBef>
            <a:spcAft>
              <a:spcPct val="35000"/>
            </a:spcAft>
            <a:buNone/>
          </a:pPr>
          <a:r>
            <a:rPr lang="en-US" sz="1100" b="0" i="0" kern="1200"/>
            <a:t>9. Use Effective Quality Assurance Techniques</a:t>
          </a:r>
          <a:endParaRPr lang="en-US" sz="1100" kern="1200"/>
        </a:p>
      </dsp:txBody>
      <dsp:txXfrm>
        <a:off x="254678" y="2374240"/>
        <a:ext cx="3311871" cy="293016"/>
      </dsp:txXfrm>
    </dsp:sp>
    <dsp:sp modelId="{D2A795AC-5883-4219-B4A2-766BE59CBDD4}">
      <dsp:nvSpPr>
        <dsp:cNvPr id="0" name=""/>
        <dsp:cNvSpPr/>
      </dsp:nvSpPr>
      <dsp:spPr>
        <a:xfrm>
          <a:off x="0" y="3366208"/>
          <a:ext cx="4776536" cy="970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70712" tIns="229108" rIns="370712" bIns="78232" numCol="1" spcCol="1270" anchor="t" anchorCtr="0">
          <a:noAutofit/>
        </a:bodyPr>
        <a:lstStyle/>
        <a:p>
          <a:pPr marL="57150" lvl="1" indent="-57150" algn="l" defTabSz="488950">
            <a:lnSpc>
              <a:spcPct val="90000"/>
            </a:lnSpc>
            <a:spcBef>
              <a:spcPct val="0"/>
            </a:spcBef>
            <a:spcAft>
              <a:spcPct val="15000"/>
            </a:spcAft>
            <a:buChar char="•"/>
          </a:pPr>
          <a:r>
            <a:rPr lang="en-US" sz="1100" b="0" i="0" kern="1200"/>
            <a:t>STD-001-CPL</a:t>
          </a:r>
          <a:endParaRPr lang="en-US" sz="1100" kern="1200"/>
        </a:p>
        <a:p>
          <a:pPr marL="57150" lvl="1" indent="-57150" algn="l" defTabSz="488950">
            <a:lnSpc>
              <a:spcPct val="90000"/>
            </a:lnSpc>
            <a:spcBef>
              <a:spcPct val="0"/>
            </a:spcBef>
            <a:spcAft>
              <a:spcPct val="15000"/>
            </a:spcAft>
            <a:buChar char="•"/>
          </a:pPr>
          <a:r>
            <a:rPr lang="en-US" sz="1100" b="0" i="0" kern="1200"/>
            <a:t>STD-002 –CPL</a:t>
          </a:r>
          <a:endParaRPr lang="en-US" sz="1100" kern="1200"/>
        </a:p>
        <a:p>
          <a:pPr marL="57150" lvl="1" indent="-57150" algn="l" defTabSz="488950">
            <a:lnSpc>
              <a:spcPct val="90000"/>
            </a:lnSpc>
            <a:spcBef>
              <a:spcPct val="0"/>
            </a:spcBef>
            <a:spcAft>
              <a:spcPct val="15000"/>
            </a:spcAft>
            <a:buChar char="•"/>
          </a:pPr>
          <a:r>
            <a:rPr lang="en-US" sz="1100" b="0" i="0" kern="1200"/>
            <a:t>STD-005 –CPP</a:t>
          </a:r>
          <a:endParaRPr lang="en-US" sz="1100" kern="1200"/>
        </a:p>
        <a:p>
          <a:pPr marL="57150" lvl="1" indent="-57150" algn="l" defTabSz="488950">
            <a:lnSpc>
              <a:spcPct val="90000"/>
            </a:lnSpc>
            <a:spcBef>
              <a:spcPct val="0"/>
            </a:spcBef>
            <a:spcAft>
              <a:spcPct val="15000"/>
            </a:spcAft>
            <a:buChar char="•"/>
          </a:pPr>
          <a:r>
            <a:rPr lang="en-US" sz="1100" b="0" i="0" kern="1200"/>
            <a:t>STD-008 -CPP</a:t>
          </a:r>
          <a:endParaRPr lang="en-US" sz="1100" kern="1200"/>
        </a:p>
      </dsp:txBody>
      <dsp:txXfrm>
        <a:off x="0" y="3366208"/>
        <a:ext cx="4776536" cy="970200"/>
      </dsp:txXfrm>
    </dsp:sp>
    <dsp:sp modelId="{C0F2EF74-1112-4A57-A250-773109204899}">
      <dsp:nvSpPr>
        <dsp:cNvPr id="0" name=""/>
        <dsp:cNvSpPr/>
      </dsp:nvSpPr>
      <dsp:spPr>
        <a:xfrm>
          <a:off x="238826" y="3203848"/>
          <a:ext cx="3343575" cy="3247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6379" tIns="0" rIns="126379" bIns="0" numCol="1" spcCol="1270" anchor="ctr" anchorCtr="0">
          <a:noAutofit/>
        </a:bodyPr>
        <a:lstStyle/>
        <a:p>
          <a:pPr marL="0" lvl="0" indent="0" algn="l" defTabSz="488950">
            <a:lnSpc>
              <a:spcPct val="90000"/>
            </a:lnSpc>
            <a:spcBef>
              <a:spcPct val="0"/>
            </a:spcBef>
            <a:spcAft>
              <a:spcPct val="35000"/>
            </a:spcAft>
            <a:buNone/>
          </a:pPr>
          <a:r>
            <a:rPr lang="en-US" sz="1100" b="0" i="0" kern="1200"/>
            <a:t>10. Adopt a Secure Coding Standard</a:t>
          </a:r>
          <a:endParaRPr lang="en-US" sz="1100" kern="1200"/>
        </a:p>
      </dsp:txBody>
      <dsp:txXfrm>
        <a:off x="254678" y="3219700"/>
        <a:ext cx="3311871" cy="2930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1318F3-4874-4B46-B2AB-999F0E799A74}">
      <dsp:nvSpPr>
        <dsp:cNvPr id="0" name=""/>
        <dsp:cNvSpPr/>
      </dsp:nvSpPr>
      <dsp:spPr>
        <a:xfrm rot="5400000">
          <a:off x="6839137" y="-2812144"/>
          <a:ext cx="1037469" cy="692505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None/>
          </a:pPr>
          <a:r>
            <a:rPr lang="en-US" sz="1400" b="0" i="0" kern="1200" dirty="0"/>
            <a:t>  This type secures data while it is stored which could be locally on a client or in a database.  By using encryption tools to scramble sensitive data written into those files into an unreadable state, this can prevent a data breach in the event of a security breach. </a:t>
          </a:r>
          <a:endParaRPr lang="en-US" sz="1400" kern="1200" dirty="0"/>
        </a:p>
      </dsp:txBody>
      <dsp:txXfrm rot="-5400000">
        <a:off x="3895344" y="182294"/>
        <a:ext cx="6874411" cy="936179"/>
      </dsp:txXfrm>
    </dsp:sp>
    <dsp:sp modelId="{FEA68773-FB12-4640-97C4-EFF1C127DCD0}">
      <dsp:nvSpPr>
        <dsp:cNvPr id="0" name=""/>
        <dsp:cNvSpPr/>
      </dsp:nvSpPr>
      <dsp:spPr>
        <a:xfrm>
          <a:off x="0" y="1964"/>
          <a:ext cx="3895344" cy="129683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b="0" i="0" kern="1200"/>
            <a:t>Encryption at rest</a:t>
          </a:r>
          <a:endParaRPr lang="en-US" sz="3800" kern="1200"/>
        </a:p>
      </dsp:txBody>
      <dsp:txXfrm>
        <a:off x="63306" y="65270"/>
        <a:ext cx="3768732" cy="1170225"/>
      </dsp:txXfrm>
    </dsp:sp>
    <dsp:sp modelId="{202AA45C-86BA-414D-8AED-B04479A72FD8}">
      <dsp:nvSpPr>
        <dsp:cNvPr id="0" name=""/>
        <dsp:cNvSpPr/>
      </dsp:nvSpPr>
      <dsp:spPr>
        <a:xfrm rot="5400000">
          <a:off x="6839137" y="-1450465"/>
          <a:ext cx="1037469" cy="692505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None/>
          </a:pPr>
          <a:r>
            <a:rPr lang="en-US" sz="1400" b="0" i="0" kern="1200" dirty="0"/>
            <a:t>  This type refers to protecting data when it is being transferred over the internet.  Using protocols such as HTTPS, TLS/SSL, and SNI coupled with encryption, data such as emails, files, and payment transactions can be securely transferred over the internet to verified recipients that hold the correct key to decrypt the data. </a:t>
          </a:r>
          <a:endParaRPr lang="en-US" sz="1400" kern="1200" dirty="0"/>
        </a:p>
      </dsp:txBody>
      <dsp:txXfrm rot="-5400000">
        <a:off x="3895344" y="1543973"/>
        <a:ext cx="6874411" cy="936179"/>
      </dsp:txXfrm>
    </dsp:sp>
    <dsp:sp modelId="{8C9F569B-E92C-45CD-81A4-42284945175A}">
      <dsp:nvSpPr>
        <dsp:cNvPr id="0" name=""/>
        <dsp:cNvSpPr/>
      </dsp:nvSpPr>
      <dsp:spPr>
        <a:xfrm>
          <a:off x="0" y="1363643"/>
          <a:ext cx="3895344" cy="129683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b="0" i="0" kern="1200"/>
            <a:t>Encryption in flight</a:t>
          </a:r>
          <a:endParaRPr lang="en-US" sz="3800" kern="1200"/>
        </a:p>
      </dsp:txBody>
      <dsp:txXfrm>
        <a:off x="63306" y="1426949"/>
        <a:ext cx="3768732" cy="1170225"/>
      </dsp:txXfrm>
    </dsp:sp>
    <dsp:sp modelId="{2B8BAF3C-DF1E-46B6-BF8C-F3D153EB8C4A}">
      <dsp:nvSpPr>
        <dsp:cNvPr id="0" name=""/>
        <dsp:cNvSpPr/>
      </dsp:nvSpPr>
      <dsp:spPr>
        <a:xfrm rot="5400000">
          <a:off x="6839137" y="-88786"/>
          <a:ext cx="1037469" cy="692505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None/>
          </a:pPr>
          <a:r>
            <a:rPr lang="en-US" sz="1400" b="0" i="0" kern="1200" dirty="0"/>
            <a:t>  This type refers to data being accessed by users and actively being used.  This is used by coupling security measures such as encryption, user authentication, and establishing permissions for who can perform actions on the data.  This is to ensure that unauthorized users cannot change or store sensitive data. </a:t>
          </a:r>
          <a:endParaRPr lang="en-US" sz="1400" kern="1200" dirty="0"/>
        </a:p>
      </dsp:txBody>
      <dsp:txXfrm rot="-5400000">
        <a:off x="3895344" y="2905652"/>
        <a:ext cx="6874411" cy="936179"/>
      </dsp:txXfrm>
    </dsp:sp>
    <dsp:sp modelId="{B5450005-196A-4250-B4B4-B857F3167E03}">
      <dsp:nvSpPr>
        <dsp:cNvPr id="0" name=""/>
        <dsp:cNvSpPr/>
      </dsp:nvSpPr>
      <dsp:spPr>
        <a:xfrm>
          <a:off x="0" y="2725322"/>
          <a:ext cx="3895344" cy="129683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b="0" i="0" kern="1200"/>
            <a:t>Encryption in use</a:t>
          </a:r>
          <a:endParaRPr lang="en-US" sz="3800" kern="1200"/>
        </a:p>
      </dsp:txBody>
      <dsp:txXfrm>
        <a:off x="63306" y="2788628"/>
        <a:ext cx="3768732" cy="11702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C9BA32-029D-411C-A8A1-482173A6A74C}">
      <dsp:nvSpPr>
        <dsp:cNvPr id="0" name=""/>
        <dsp:cNvSpPr/>
      </dsp:nvSpPr>
      <dsp:spPr>
        <a:xfrm rot="5400000">
          <a:off x="6839137" y="-2812144"/>
          <a:ext cx="1037469" cy="692505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kern="1200" dirty="0"/>
            <a:t>This first step verifies who the user is when logging into a system and recognizes if they are allowed to access the system.  Verification can be achieved  using a secure password, single sign-on, biometrics, digital certificates, or PKI tokens coupled with a password.  This step controls who is allowed to access the system.  This step is also used to add new users to the system. </a:t>
          </a:r>
          <a:endParaRPr lang="en-US" sz="1300" kern="1200" dirty="0"/>
        </a:p>
      </dsp:txBody>
      <dsp:txXfrm rot="-5400000">
        <a:off x="3895344" y="182294"/>
        <a:ext cx="6874411" cy="936179"/>
      </dsp:txXfrm>
    </dsp:sp>
    <dsp:sp modelId="{6BC98F77-2DDB-48B6-A242-9F0F8ADF6988}">
      <dsp:nvSpPr>
        <dsp:cNvPr id="0" name=""/>
        <dsp:cNvSpPr/>
      </dsp:nvSpPr>
      <dsp:spPr>
        <a:xfrm>
          <a:off x="0" y="1964"/>
          <a:ext cx="3895344" cy="129683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b="0" i="0" kern="1200" dirty="0"/>
            <a:t>Authentication</a:t>
          </a:r>
          <a:endParaRPr lang="en-US" sz="3900" kern="1200" dirty="0"/>
        </a:p>
      </dsp:txBody>
      <dsp:txXfrm>
        <a:off x="63306" y="65270"/>
        <a:ext cx="3768732" cy="1170225"/>
      </dsp:txXfrm>
    </dsp:sp>
    <dsp:sp modelId="{FF7987EE-4507-4E70-A3EC-B9889F43FB2E}">
      <dsp:nvSpPr>
        <dsp:cNvPr id="0" name=""/>
        <dsp:cNvSpPr/>
      </dsp:nvSpPr>
      <dsp:spPr>
        <a:xfrm rot="5400000">
          <a:off x="6839137" y="-1450465"/>
          <a:ext cx="1037469" cy="692505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kern="1200" dirty="0"/>
            <a:t>This defines the permissions and privileges allowed by the system to the user.  Using controls such as Role Based Access Control or Attribute Based Access Control, allows authorized users to perform tasks at the appropriate level.  This safeguards sensitive data from being access, manipulated, or stored by unauthorized users. </a:t>
          </a:r>
          <a:endParaRPr lang="en-US" sz="1300" kern="1200" dirty="0"/>
        </a:p>
      </dsp:txBody>
      <dsp:txXfrm rot="-5400000">
        <a:off x="3895344" y="1543973"/>
        <a:ext cx="6874411" cy="936179"/>
      </dsp:txXfrm>
    </dsp:sp>
    <dsp:sp modelId="{7B5CFF38-801B-4DE6-9E31-B4520A23E2A7}">
      <dsp:nvSpPr>
        <dsp:cNvPr id="0" name=""/>
        <dsp:cNvSpPr/>
      </dsp:nvSpPr>
      <dsp:spPr>
        <a:xfrm>
          <a:off x="0" y="1363643"/>
          <a:ext cx="3895344" cy="129683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b="0" i="0" kern="1200" dirty="0"/>
            <a:t>Authorization   </a:t>
          </a:r>
          <a:endParaRPr lang="en-US" sz="3900" kern="1200" dirty="0"/>
        </a:p>
      </dsp:txBody>
      <dsp:txXfrm>
        <a:off x="63306" y="1426949"/>
        <a:ext cx="3768732" cy="1170225"/>
      </dsp:txXfrm>
    </dsp:sp>
    <dsp:sp modelId="{574BD2AA-403B-43C5-86D1-0DD6FF291D8F}">
      <dsp:nvSpPr>
        <dsp:cNvPr id="0" name=""/>
        <dsp:cNvSpPr/>
      </dsp:nvSpPr>
      <dsp:spPr>
        <a:xfrm rot="5400000">
          <a:off x="6839137" y="-88786"/>
          <a:ext cx="1037469" cy="692505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kern="1200"/>
            <a:t>This step records pertinent audit data as users interacts with a system.  Data such as sessions statistics, data usage, and commands issued are logged and reviewed by personnel.  This step ensure that users are working in compliance within their scope of responsibilities and hold those accountable if attempting to access restricted data. </a:t>
          </a:r>
          <a:endParaRPr lang="en-US" sz="1300" kern="1200"/>
        </a:p>
      </dsp:txBody>
      <dsp:txXfrm rot="-5400000">
        <a:off x="3895344" y="2905652"/>
        <a:ext cx="6874411" cy="936179"/>
      </dsp:txXfrm>
    </dsp:sp>
    <dsp:sp modelId="{C6E7412A-1FC0-4FC0-A65C-FBED7FFF5ADB}">
      <dsp:nvSpPr>
        <dsp:cNvPr id="0" name=""/>
        <dsp:cNvSpPr/>
      </dsp:nvSpPr>
      <dsp:spPr>
        <a:xfrm>
          <a:off x="0" y="2725322"/>
          <a:ext cx="3895344" cy="129683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b="0" i="0" kern="1200" dirty="0"/>
            <a:t>Accounting   </a:t>
          </a:r>
          <a:endParaRPr lang="en-US" sz="3900" kern="1200" dirty="0"/>
        </a:p>
      </dsp:txBody>
      <dsp:txXfrm>
        <a:off x="63306" y="2788628"/>
        <a:ext cx="3768732" cy="117022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57E4DD17-A35F-A5CB-CA07-EF710A660A1B}"/>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F336F8E6-7CA2-2079-EC66-E9D6635512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4CF6D09C-70BC-1ECF-78C7-3DAC230AAE2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[Identify the coding vulnerability you chose to test. Include four to six mixed tests for positive and negative results. Include a slide for each test. Use the question for the test as the title. Show the results.]</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67864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73FC54E2-B940-ECCD-2B76-765F9AF7FBA9}"/>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C20FF54E-5BA8-3B3D-D261-84F7A5B568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8D9A98FB-2AE7-8A97-7012-EA017632BAA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[Identify the coding vulnerability you chose to test. Include four to six mixed tests for positive and negative results. Include a slide for each test. Use the question for the test as the title. Show the results.]</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174513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[Explain the </a:t>
            </a:r>
            <a:r>
              <a:rPr lang="en-US" dirty="0" err="1"/>
              <a:t>DevSecOps</a:t>
            </a:r>
            <a:r>
              <a:rPr lang="en-US" dirty="0"/>
              <a:t> pipeline.]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[Summarize the external tools and where and how they are used in the context of the diagram.]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[Describe the problems, the solutions, and the risks or benefits involved if you act now or wait. Where is the strategy lacking? What are the risks of using this strategy? Which steps should be taken?]</a:t>
            </a: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[Identify gaps in the security policy.]</a:t>
            </a:r>
            <a:endParaRPr lang="en-US" sz="1000" dirty="0"/>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[Identify standards that should be adopted to prevent future problems.]</a:t>
            </a:r>
            <a:endParaRPr lang="en-US" sz="1000" dirty="0"/>
          </a:p>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Ordered by priority first, then severity, and remediation cost </a:t>
            </a: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[Explain the policies for encryption in flight, at rest, and in use.]</a:t>
            </a:r>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[Explain the policies that support authentication, authorization, and accounting.]</a:t>
            </a: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36413BDD-F3CD-D917-C2A9-4B97ED940F09}"/>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834E6AE5-8C83-6ACC-CC1D-7445FA2F1C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E41103CE-B8E5-6D1B-94BF-00A77A1DC8D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[Identify the coding vulnerability you chose to test. Include four to six mixed tests for positive and negative results. Include a slide for each test. Use the question for the test as the title. Show the results.]</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117436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DA933C84-DAE9-F29D-5B57-9752D6ABF6B0}"/>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D0F11A88-EBC4-A8E3-3CA6-000582E67C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9C5CD73F-B2A1-1FC5-662E-DBB0AD8A0E1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[Identify the coding vulnerability you chose to test. Include four to six mixed tests for positive and negative results. Include a slide for each test. Use the question for the test as the title. Show the results.]</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8376517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m4a"/><Relationship Id="rId7" Type="http://schemas.openxmlformats.org/officeDocument/2006/relationships/image" Target="../media/image10.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1.m4a"/><Relationship Id="rId7" Type="http://schemas.openxmlformats.org/officeDocument/2006/relationships/image" Target="../media/image12.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Layout" Target="../diagrams/layout2.xml"/><Relationship Id="rId3" Type="http://schemas.openxmlformats.org/officeDocument/2006/relationships/audio" Target="../media/media4.m4a"/><Relationship Id="rId7" Type="http://schemas.openxmlformats.org/officeDocument/2006/relationships/diagramLayout" Target="../diagrams/layout1.xml"/><Relationship Id="rId12" Type="http://schemas.openxmlformats.org/officeDocument/2006/relationships/diagramData" Target="../diagrams/data2.xml"/><Relationship Id="rId17" Type="http://schemas.openxmlformats.org/officeDocument/2006/relationships/image" Target="../media/image4.png"/><Relationship Id="rId2" Type="http://schemas.microsoft.com/office/2007/relationships/media" Target="../media/media4.m4a"/><Relationship Id="rId16" Type="http://schemas.microsoft.com/office/2007/relationships/diagramDrawing" Target="../diagrams/drawing2.xml"/><Relationship Id="rId1" Type="http://schemas.openxmlformats.org/officeDocument/2006/relationships/tags" Target="../tags/tag5.xml"/><Relationship Id="rId6" Type="http://schemas.openxmlformats.org/officeDocument/2006/relationships/diagramData" Target="../diagrams/data1.xml"/><Relationship Id="rId11" Type="http://schemas.openxmlformats.org/officeDocument/2006/relationships/image" Target="../media/image3.png"/><Relationship Id="rId5" Type="http://schemas.openxmlformats.org/officeDocument/2006/relationships/notesSlide" Target="../notesSlides/notesSlide4.xml"/><Relationship Id="rId15" Type="http://schemas.openxmlformats.org/officeDocument/2006/relationships/diagramColors" Target="../diagrams/colors2.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 Id="rId1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audio" Target="../media/media6.m4a"/><Relationship Id="rId7" Type="http://schemas.openxmlformats.org/officeDocument/2006/relationships/diagramLayout" Target="../diagrams/layout3.xml"/><Relationship Id="rId12"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diagramData" Target="../diagrams/data3.xml"/><Relationship Id="rId11" Type="http://schemas.openxmlformats.org/officeDocument/2006/relationships/image" Target="../media/image3.png"/><Relationship Id="rId5" Type="http://schemas.openxmlformats.org/officeDocument/2006/relationships/notesSlide" Target="../notesSlides/notesSlide6.xml"/><Relationship Id="rId10" Type="http://schemas.microsoft.com/office/2007/relationships/diagramDrawing" Target="../diagrams/drawing3.xml"/><Relationship Id="rId4" Type="http://schemas.openxmlformats.org/officeDocument/2006/relationships/slideLayout" Target="../slideLayouts/slideLayout2.xml"/><Relationship Id="rId9" Type="http://schemas.openxmlformats.org/officeDocument/2006/relationships/diagramColors" Target="../diagrams/colors3.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audio" Target="../media/media7.m4a"/><Relationship Id="rId7" Type="http://schemas.openxmlformats.org/officeDocument/2006/relationships/diagramLayout" Target="../diagrams/layout4.xml"/><Relationship Id="rId12"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diagramData" Target="../diagrams/data4.xml"/><Relationship Id="rId11" Type="http://schemas.openxmlformats.org/officeDocument/2006/relationships/image" Target="../media/image3.png"/><Relationship Id="rId5" Type="http://schemas.openxmlformats.org/officeDocument/2006/relationships/notesSlide" Target="../notesSlides/notesSlide7.xml"/><Relationship Id="rId10" Type="http://schemas.microsoft.com/office/2007/relationships/diagramDrawing" Target="../diagrams/drawing4.xml"/><Relationship Id="rId4" Type="http://schemas.openxmlformats.org/officeDocument/2006/relationships/slideLayout" Target="../slideLayouts/slideLayout2.xml"/><Relationship Id="rId9" Type="http://schemas.openxmlformats.org/officeDocument/2006/relationships/diagramColors" Target="../diagrams/colors4.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Giovanni Oddo</a:t>
            </a:r>
          </a:p>
          <a:p>
            <a:pPr marL="0" lvl="0" indent="0" algn="l" rtl="0">
              <a:lnSpc>
                <a:spcPct val="70000"/>
              </a:lnSpc>
              <a:spcBef>
                <a:spcPts val="1000"/>
              </a:spcBef>
              <a:spcAft>
                <a:spcPts val="0"/>
              </a:spcAft>
              <a:buClr>
                <a:schemeClr val="lt1"/>
              </a:buClr>
              <a:buSzPts val="1850"/>
              <a:buNone/>
            </a:pPr>
            <a:r>
              <a:rPr lang="en-US" sz="1850"/>
              <a:t>Link: https://youtu.be/zwsbhNv09nc</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0" name="Audio 19">
            <a:hlinkClick r:id="" action="ppaction://media"/>
            <a:extLst>
              <a:ext uri="{FF2B5EF4-FFF2-40B4-BE49-F238E27FC236}">
                <a16:creationId xmlns:a16="http://schemas.microsoft.com/office/drawing/2014/main" id="{D0E604B7-39FD-E0AD-2D3C-6C1448E3E17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5649"/>
    </mc:Choice>
    <mc:Fallback xmlns="">
      <p:transition spd="slow" advTm="15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5F600B9B-5B8F-E764-F1FB-D7CE3BC95903}"/>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C23173F9-D611-1C09-134B-889AB83F9969}"/>
              </a:ext>
            </a:extLst>
          </p:cNvPr>
          <p:cNvSpPr txBox="1">
            <a:spLocks noGrp="1"/>
          </p:cNvSpPr>
          <p:nvPr>
            <p:ph type="title"/>
          </p:nvPr>
        </p:nvSpPr>
        <p:spPr>
          <a:xfrm>
            <a:off x="1790700" y="433137"/>
            <a:ext cx="8610600" cy="1293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dirty="0"/>
              <a:t>Unit Testing</a:t>
            </a:r>
            <a:br>
              <a:rPr lang="en-US" dirty="0"/>
            </a:br>
            <a:r>
              <a:rPr lang="en-US" dirty="0" err="1"/>
              <a:t>IsOutOfRangeIndex</a:t>
            </a:r>
            <a:endParaRPr dirty="0"/>
          </a:p>
        </p:txBody>
      </p:sp>
      <p:sp>
        <p:nvSpPr>
          <p:cNvPr id="196" name="Google Shape;196;g9504e29505_0_0">
            <a:extLst>
              <a:ext uri="{FF2B5EF4-FFF2-40B4-BE49-F238E27FC236}">
                <a16:creationId xmlns:a16="http://schemas.microsoft.com/office/drawing/2014/main" id="{F301BF19-6042-DB2B-444B-3BC2662FB3CB}"/>
              </a:ext>
            </a:extLst>
          </p:cNvPr>
          <p:cNvSpPr txBox="1">
            <a:spLocks noGrp="1"/>
          </p:cNvSpPr>
          <p:nvPr>
            <p:ph type="body" idx="1"/>
          </p:nvPr>
        </p:nvSpPr>
        <p:spPr>
          <a:xfrm>
            <a:off x="0" y="5440526"/>
            <a:ext cx="10018407" cy="138206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dirty="0"/>
          </a:p>
        </p:txBody>
      </p:sp>
      <p:pic>
        <p:nvPicPr>
          <p:cNvPr id="197" name="Google Shape;197;g9504e29505_0_0" descr="Green Pace logo">
            <a:extLst>
              <a:ext uri="{FF2B5EF4-FFF2-40B4-BE49-F238E27FC236}">
                <a16:creationId xmlns:a16="http://schemas.microsoft.com/office/drawing/2014/main" id="{3EE81E4E-23F6-CC8D-7F78-18F8F7ACF773}"/>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DBB73B33-33B8-B7F5-1094-A10F661DEC31}"/>
              </a:ext>
            </a:extLst>
          </p:cNvPr>
          <p:cNvPicPr>
            <a:picLocks noChangeAspect="1"/>
          </p:cNvPicPr>
          <p:nvPr/>
        </p:nvPicPr>
        <p:blipFill>
          <a:blip r:embed="rId7"/>
          <a:stretch>
            <a:fillRect/>
          </a:stretch>
        </p:blipFill>
        <p:spPr>
          <a:xfrm>
            <a:off x="1146954" y="1726137"/>
            <a:ext cx="10018407" cy="2901209"/>
          </a:xfrm>
          <a:prstGeom prst="rect">
            <a:avLst/>
          </a:prstGeom>
        </p:spPr>
      </p:pic>
      <p:pic>
        <p:nvPicPr>
          <p:cNvPr id="5" name="Picture 4">
            <a:extLst>
              <a:ext uri="{FF2B5EF4-FFF2-40B4-BE49-F238E27FC236}">
                <a16:creationId xmlns:a16="http://schemas.microsoft.com/office/drawing/2014/main" id="{558FDB6C-FD22-9EAC-4398-FCA928B4BDA0}"/>
              </a:ext>
            </a:extLst>
          </p:cNvPr>
          <p:cNvPicPr>
            <a:picLocks noChangeAspect="1"/>
          </p:cNvPicPr>
          <p:nvPr/>
        </p:nvPicPr>
        <p:blipFill>
          <a:blip r:embed="rId8"/>
          <a:stretch>
            <a:fillRect/>
          </a:stretch>
        </p:blipFill>
        <p:spPr>
          <a:xfrm>
            <a:off x="1890934" y="4699827"/>
            <a:ext cx="8530445" cy="668217"/>
          </a:xfrm>
          <a:prstGeom prst="rect">
            <a:avLst/>
          </a:prstGeom>
        </p:spPr>
      </p:pic>
      <p:pic>
        <p:nvPicPr>
          <p:cNvPr id="10" name="Audio 9">
            <a:hlinkClick r:id="" action="ppaction://media"/>
            <a:extLst>
              <a:ext uri="{FF2B5EF4-FFF2-40B4-BE49-F238E27FC236}">
                <a16:creationId xmlns:a16="http://schemas.microsoft.com/office/drawing/2014/main" id="{B06DB31C-C150-17CA-EC11-D03ACA5E9FC5}"/>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087222187"/>
      </p:ext>
    </p:extLst>
  </p:cSld>
  <p:clrMapOvr>
    <a:masterClrMapping/>
  </p:clrMapOvr>
  <mc:AlternateContent xmlns:mc="http://schemas.openxmlformats.org/markup-compatibility/2006" xmlns:p14="http://schemas.microsoft.com/office/powerpoint/2010/main">
    <mc:Choice Requires="p14">
      <p:transition spd="slow" p14:dur="2000" advTm="31576"/>
    </mc:Choice>
    <mc:Fallback xmlns="">
      <p:transition spd="slow" advTm="31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21DA25A3-E1B0-9D35-A68A-FBA2B4FB6C53}"/>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F769C1B0-79BA-B43D-B774-36D478810CD3}"/>
              </a:ext>
            </a:extLst>
          </p:cNvPr>
          <p:cNvSpPr txBox="1">
            <a:spLocks noGrp="1"/>
          </p:cNvSpPr>
          <p:nvPr>
            <p:ph type="title"/>
          </p:nvPr>
        </p:nvSpPr>
        <p:spPr>
          <a:xfrm>
            <a:off x="1790700" y="433137"/>
            <a:ext cx="8610600" cy="1293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dirty="0"/>
              <a:t>Unit Testing</a:t>
            </a:r>
            <a:br>
              <a:rPr lang="en-US" dirty="0"/>
            </a:br>
            <a:r>
              <a:rPr lang="en-US" dirty="0" err="1"/>
              <a:t>IsReserveBeyondMaxSize</a:t>
            </a:r>
            <a:endParaRPr dirty="0"/>
          </a:p>
        </p:txBody>
      </p:sp>
      <p:sp>
        <p:nvSpPr>
          <p:cNvPr id="196" name="Google Shape;196;g9504e29505_0_0">
            <a:extLst>
              <a:ext uri="{FF2B5EF4-FFF2-40B4-BE49-F238E27FC236}">
                <a16:creationId xmlns:a16="http://schemas.microsoft.com/office/drawing/2014/main" id="{828FD605-22A2-2A31-92EC-AAAA67313117}"/>
              </a:ext>
            </a:extLst>
          </p:cNvPr>
          <p:cNvSpPr txBox="1">
            <a:spLocks noGrp="1"/>
          </p:cNvSpPr>
          <p:nvPr>
            <p:ph type="body" idx="1"/>
          </p:nvPr>
        </p:nvSpPr>
        <p:spPr>
          <a:xfrm>
            <a:off x="469232" y="4644188"/>
            <a:ext cx="11036968" cy="157457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dirty="0"/>
          </a:p>
        </p:txBody>
      </p:sp>
      <p:pic>
        <p:nvPicPr>
          <p:cNvPr id="197" name="Google Shape;197;g9504e29505_0_0" descr="Green Pace logo">
            <a:extLst>
              <a:ext uri="{FF2B5EF4-FFF2-40B4-BE49-F238E27FC236}">
                <a16:creationId xmlns:a16="http://schemas.microsoft.com/office/drawing/2014/main" id="{5D4498E9-EF8B-0637-9523-804F20BDF557}"/>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36EBBB41-1171-DD6D-2CCC-4C8A82B96AB2}"/>
              </a:ext>
            </a:extLst>
          </p:cNvPr>
          <p:cNvPicPr>
            <a:picLocks noChangeAspect="1"/>
          </p:cNvPicPr>
          <p:nvPr/>
        </p:nvPicPr>
        <p:blipFill>
          <a:blip r:embed="rId7"/>
          <a:stretch>
            <a:fillRect/>
          </a:stretch>
        </p:blipFill>
        <p:spPr>
          <a:xfrm>
            <a:off x="1712072" y="1630805"/>
            <a:ext cx="8767855" cy="2099531"/>
          </a:xfrm>
          <a:prstGeom prst="rect">
            <a:avLst/>
          </a:prstGeom>
        </p:spPr>
      </p:pic>
      <p:pic>
        <p:nvPicPr>
          <p:cNvPr id="5" name="Picture 4">
            <a:extLst>
              <a:ext uri="{FF2B5EF4-FFF2-40B4-BE49-F238E27FC236}">
                <a16:creationId xmlns:a16="http://schemas.microsoft.com/office/drawing/2014/main" id="{13B991B2-9470-A17A-FAFF-78EB76B22B36}"/>
              </a:ext>
            </a:extLst>
          </p:cNvPr>
          <p:cNvPicPr>
            <a:picLocks noChangeAspect="1"/>
          </p:cNvPicPr>
          <p:nvPr/>
        </p:nvPicPr>
        <p:blipFill>
          <a:blip r:embed="rId8"/>
          <a:stretch>
            <a:fillRect/>
          </a:stretch>
        </p:blipFill>
        <p:spPr>
          <a:xfrm>
            <a:off x="1341793" y="3802798"/>
            <a:ext cx="9508412" cy="664034"/>
          </a:xfrm>
          <a:prstGeom prst="rect">
            <a:avLst/>
          </a:prstGeom>
        </p:spPr>
      </p:pic>
      <p:pic>
        <p:nvPicPr>
          <p:cNvPr id="7" name="Audio 6">
            <a:hlinkClick r:id="" action="ppaction://media"/>
            <a:extLst>
              <a:ext uri="{FF2B5EF4-FFF2-40B4-BE49-F238E27FC236}">
                <a16:creationId xmlns:a16="http://schemas.microsoft.com/office/drawing/2014/main" id="{C3A3935C-7A12-04B7-D995-15E10A02F0F4}"/>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749333674"/>
      </p:ext>
    </p:extLst>
  </p:cSld>
  <p:clrMapOvr>
    <a:masterClrMapping/>
  </p:clrMapOvr>
  <mc:AlternateContent xmlns:mc="http://schemas.openxmlformats.org/markup-compatibility/2006" xmlns:p14="http://schemas.microsoft.com/office/powerpoint/2010/main">
    <mc:Choice Requires="p14">
      <p:transition spd="slow" p14:dur="2000" advTm="31598"/>
    </mc:Choice>
    <mc:Fallback xmlns="">
      <p:transition spd="slow" advTm="31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21325" y="2080427"/>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5869ECB8-C413-FBB2-E3DD-DE377EDCA4ED}"/>
              </a:ext>
            </a:extLst>
          </p:cNvPr>
          <p:cNvSpPr txBox="1"/>
          <p:nvPr/>
        </p:nvSpPr>
        <p:spPr>
          <a:xfrm>
            <a:off x="8352159" y="2171436"/>
            <a:ext cx="3393926" cy="3970318"/>
          </a:xfrm>
          <a:prstGeom prst="rect">
            <a:avLst/>
          </a:prstGeom>
          <a:noFill/>
        </p:spPr>
        <p:txBody>
          <a:bodyPr wrap="square" rtlCol="0">
            <a:spAutoFit/>
          </a:bodyPr>
          <a:lstStyle/>
          <a:p>
            <a:r>
              <a:rPr lang="en-US" sz="1800" dirty="0">
                <a:solidFill>
                  <a:schemeClr val="bg1"/>
                </a:solidFill>
                <a:effectLst/>
                <a:latin typeface="Century Gothic" panose="020B0502020202020204" pitchFamily="34" charset="0"/>
                <a:ea typeface="Calibri" panose="020F0502020204030204" pitchFamily="34" charset="0"/>
              </a:rPr>
              <a:t>The </a:t>
            </a:r>
            <a:r>
              <a:rPr lang="en-US" sz="1800" dirty="0" err="1">
                <a:solidFill>
                  <a:schemeClr val="bg1"/>
                </a:solidFill>
                <a:effectLst/>
                <a:latin typeface="Century Gothic" panose="020B0502020202020204" pitchFamily="34" charset="0"/>
                <a:ea typeface="Calibri" panose="020F0502020204030204" pitchFamily="34" charset="0"/>
              </a:rPr>
              <a:t>DevSecOps</a:t>
            </a:r>
            <a:r>
              <a:rPr lang="en-US" sz="1800" dirty="0">
                <a:solidFill>
                  <a:schemeClr val="bg1"/>
                </a:solidFill>
                <a:effectLst/>
                <a:latin typeface="Century Gothic" panose="020B0502020202020204" pitchFamily="34" charset="0"/>
                <a:ea typeface="Calibri" panose="020F0502020204030204" pitchFamily="34" charset="0"/>
              </a:rPr>
              <a:t> pipeline integrates security practices at each stage of the software development lifecycle to maximize software security and data integrity.  This approach to development allows security to be a focal point of discussion and integration as a project progresses with the end goal of mitigating as many vulnerabilities as possible by deployment.</a:t>
            </a:r>
            <a:endParaRPr lang="en-US" sz="1800" dirty="0">
              <a:solidFill>
                <a:schemeClr val="bg1"/>
              </a:solidFill>
              <a:latin typeface="Century Gothic" panose="020B0502020202020204" pitchFamily="34" charset="0"/>
            </a:endParaRPr>
          </a:p>
        </p:txBody>
      </p:sp>
      <p:pic>
        <p:nvPicPr>
          <p:cNvPr id="5" name="Audio 4">
            <a:hlinkClick r:id="" action="ppaction://media"/>
            <a:extLst>
              <a:ext uri="{FF2B5EF4-FFF2-40B4-BE49-F238E27FC236}">
                <a16:creationId xmlns:a16="http://schemas.microsoft.com/office/drawing/2014/main" id="{A6FF2911-DDE6-80A2-7CCE-062E482F3F88}"/>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7369"/>
    </mc:Choice>
    <mc:Fallback xmlns="">
      <p:transition spd="slow" advTm="27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221325" y="2201779"/>
            <a:ext cx="11284875" cy="4387972"/>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500"/>
              </a:spcBef>
              <a:spcAft>
                <a:spcPts val="0"/>
              </a:spcAft>
              <a:buClr>
                <a:schemeClr val="lt1"/>
              </a:buClr>
              <a:buSzPts val="2000"/>
              <a:buChar char="•"/>
            </a:pPr>
            <a:r>
              <a:rPr lang="en-US" sz="1600" dirty="0"/>
              <a:t>Asses and Plan – OWASP and Threat Modeler can identify early threats and provide solutions for mitigation.</a:t>
            </a:r>
          </a:p>
          <a:p>
            <a:pPr marL="685800" lvl="1" indent="-228600" algn="l" rtl="0">
              <a:lnSpc>
                <a:spcPct val="90000"/>
              </a:lnSpc>
              <a:spcBef>
                <a:spcPts val="500"/>
              </a:spcBef>
              <a:spcAft>
                <a:spcPts val="0"/>
              </a:spcAft>
              <a:buClr>
                <a:schemeClr val="lt1"/>
              </a:buClr>
              <a:buSzPts val="2000"/>
              <a:buChar char="•"/>
            </a:pPr>
            <a:r>
              <a:rPr lang="en-US" sz="1600" dirty="0"/>
              <a:t>Design – Google Test and OWASP Top 10 can be used to create scaffolding for tests specifying methods to be used in production.</a:t>
            </a:r>
          </a:p>
          <a:p>
            <a:pPr marL="685800" lvl="1" indent="-228600" algn="l" rtl="0">
              <a:lnSpc>
                <a:spcPct val="90000"/>
              </a:lnSpc>
              <a:spcBef>
                <a:spcPts val="500"/>
              </a:spcBef>
              <a:spcAft>
                <a:spcPts val="0"/>
              </a:spcAft>
              <a:buClr>
                <a:schemeClr val="lt1"/>
              </a:buClr>
              <a:buSzPts val="2000"/>
              <a:buChar char="•"/>
            </a:pPr>
            <a:r>
              <a:rPr lang="en-US" sz="1600" dirty="0"/>
              <a:t>Build – </a:t>
            </a:r>
            <a:r>
              <a:rPr lang="en-US" sz="1600" dirty="0" err="1"/>
              <a:t>CMake</a:t>
            </a:r>
            <a:r>
              <a:rPr lang="en-US" sz="1600" dirty="0"/>
              <a:t> and Clang can provide trusted repositories and architecture for secure coding.</a:t>
            </a:r>
          </a:p>
          <a:p>
            <a:pPr marL="685800" lvl="1" indent="-228600" algn="l" rtl="0">
              <a:lnSpc>
                <a:spcPct val="90000"/>
              </a:lnSpc>
              <a:spcBef>
                <a:spcPts val="500"/>
              </a:spcBef>
              <a:spcAft>
                <a:spcPts val="0"/>
              </a:spcAft>
              <a:buClr>
                <a:schemeClr val="lt1"/>
              </a:buClr>
              <a:buSzPts val="2000"/>
              <a:buChar char="•"/>
            </a:pPr>
            <a:r>
              <a:rPr lang="en-US" sz="1600" dirty="0"/>
              <a:t>Verify and Test – </a:t>
            </a:r>
            <a:r>
              <a:rPr lang="en-US" sz="1600" dirty="0" err="1"/>
              <a:t>Parasoft</a:t>
            </a:r>
            <a:r>
              <a:rPr lang="en-US" sz="1600" dirty="0"/>
              <a:t> C++ Test and </a:t>
            </a:r>
            <a:r>
              <a:rPr lang="en-US" sz="1600" dirty="0" err="1"/>
              <a:t>CodeSonar</a:t>
            </a:r>
            <a:r>
              <a:rPr lang="en-US" sz="1600" dirty="0"/>
              <a:t> tools can be used to automate unit and static testing.</a:t>
            </a:r>
          </a:p>
          <a:p>
            <a:pPr marL="685800" lvl="1" indent="-228600" algn="l" rtl="0">
              <a:lnSpc>
                <a:spcPct val="90000"/>
              </a:lnSpc>
              <a:spcBef>
                <a:spcPts val="500"/>
              </a:spcBef>
              <a:spcAft>
                <a:spcPts val="0"/>
              </a:spcAft>
              <a:buClr>
                <a:schemeClr val="lt1"/>
              </a:buClr>
              <a:buSzPts val="2000"/>
              <a:buChar char="•"/>
            </a:pPr>
            <a:r>
              <a:rPr lang="en-US" sz="1600" dirty="0"/>
              <a:t>Transition and Health Check – Docker can be used for penetration testing in a secure container to check for any other vulnerabilities before deployment</a:t>
            </a:r>
          </a:p>
          <a:p>
            <a:pPr marL="685800" lvl="1" indent="-228600" algn="l" rtl="0">
              <a:lnSpc>
                <a:spcPct val="90000"/>
              </a:lnSpc>
              <a:spcBef>
                <a:spcPts val="500"/>
              </a:spcBef>
              <a:spcAft>
                <a:spcPts val="0"/>
              </a:spcAft>
              <a:buClr>
                <a:schemeClr val="lt1"/>
              </a:buClr>
              <a:buSzPts val="2000"/>
              <a:buChar char="•"/>
            </a:pPr>
            <a:r>
              <a:rPr lang="en-US" sz="1600" dirty="0"/>
              <a:t>Monitor and Detect – Tools such as Splunk and SIEM monitor for abnormal activities and log all activity to trace where a vulnerability may be. </a:t>
            </a:r>
          </a:p>
          <a:p>
            <a:pPr marL="685800" lvl="1" indent="-228600" algn="l" rtl="0">
              <a:lnSpc>
                <a:spcPct val="90000"/>
              </a:lnSpc>
              <a:spcBef>
                <a:spcPts val="500"/>
              </a:spcBef>
              <a:spcAft>
                <a:spcPts val="0"/>
              </a:spcAft>
              <a:buClr>
                <a:schemeClr val="lt1"/>
              </a:buClr>
              <a:buSzPts val="2000"/>
              <a:buChar char="•"/>
            </a:pPr>
            <a:r>
              <a:rPr lang="en-US" sz="1600" dirty="0"/>
              <a:t>Respond – Custom scripts can be used to stock turn services off during an attack </a:t>
            </a:r>
          </a:p>
          <a:p>
            <a:pPr marL="685800" lvl="1" indent="-228600" algn="l" rtl="0">
              <a:lnSpc>
                <a:spcPct val="90000"/>
              </a:lnSpc>
              <a:spcBef>
                <a:spcPts val="500"/>
              </a:spcBef>
              <a:spcAft>
                <a:spcPts val="0"/>
              </a:spcAft>
              <a:buClr>
                <a:schemeClr val="lt1"/>
              </a:buClr>
              <a:buSzPts val="2000"/>
              <a:buChar char="•"/>
            </a:pPr>
            <a:r>
              <a:rPr lang="en-US" sz="1600" dirty="0"/>
              <a:t>Maintain and Stabilize – constantly test and update after an incident to ensure system stability </a:t>
            </a:r>
          </a:p>
          <a:p>
            <a:pPr marL="685800" lvl="1" indent="-228600" algn="l" rtl="0">
              <a:lnSpc>
                <a:spcPct val="90000"/>
              </a:lnSpc>
              <a:spcBef>
                <a:spcPts val="500"/>
              </a:spcBef>
              <a:spcAft>
                <a:spcPts val="0"/>
              </a:spcAft>
              <a:buClr>
                <a:schemeClr val="lt1"/>
              </a:buClr>
              <a:buSzPts val="2000"/>
              <a:buChar char="•"/>
            </a:pPr>
            <a:endParaRPr lang="en-US" sz="1600" dirty="0"/>
          </a:p>
          <a:p>
            <a:pPr marL="457200" lvl="1" indent="0" algn="l" rtl="0">
              <a:lnSpc>
                <a:spcPct val="90000"/>
              </a:lnSpc>
              <a:spcBef>
                <a:spcPts val="500"/>
              </a:spcBef>
              <a:spcAft>
                <a:spcPts val="0"/>
              </a:spcAft>
              <a:buClr>
                <a:schemeClr val="lt1"/>
              </a:buClr>
              <a:buSzPts val="2000"/>
              <a:buNone/>
            </a:pP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6" name="Audio 15">
            <a:hlinkClick r:id="" action="ppaction://media"/>
            <a:extLst>
              <a:ext uri="{FF2B5EF4-FFF2-40B4-BE49-F238E27FC236}">
                <a16:creationId xmlns:a16="http://schemas.microsoft.com/office/drawing/2014/main" id="{8E91B16F-16EF-A0D5-03C2-EE72CD3C6DD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6118"/>
    </mc:Choice>
    <mc:Fallback xmlns="">
      <p:transition spd="slow" advTm="76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000"/>
              <a:buNone/>
            </a:pPr>
            <a:r>
              <a:rPr lang="en-US" sz="2000" dirty="0"/>
              <a:t>Reaction</a:t>
            </a:r>
          </a:p>
          <a:p>
            <a:pPr marL="342900">
              <a:spcBef>
                <a:spcPts val="0"/>
              </a:spcBef>
              <a:buSzPts val="2000"/>
            </a:pPr>
            <a:r>
              <a:rPr lang="en-US" sz="2000" dirty="0"/>
              <a:t>RISKS</a:t>
            </a:r>
          </a:p>
          <a:p>
            <a:pPr marL="800100" lvl="1">
              <a:spcBef>
                <a:spcPts val="0"/>
              </a:spcBef>
              <a:buSzPts val="2000"/>
            </a:pPr>
            <a:r>
              <a:rPr lang="en-US" dirty="0"/>
              <a:t>Increased remediation costs</a:t>
            </a:r>
          </a:p>
          <a:p>
            <a:pPr marL="800100" lvl="1">
              <a:spcBef>
                <a:spcPts val="0"/>
              </a:spcBef>
              <a:buSzPts val="2000"/>
            </a:pPr>
            <a:r>
              <a:rPr lang="en-US" dirty="0"/>
              <a:t>Delayed product release</a:t>
            </a:r>
          </a:p>
          <a:p>
            <a:pPr marL="800100" lvl="1">
              <a:spcBef>
                <a:spcPts val="0"/>
              </a:spcBef>
              <a:buSzPts val="2000"/>
            </a:pPr>
            <a:r>
              <a:rPr lang="en-US" dirty="0"/>
              <a:t>Higher number of vulnerabilities</a:t>
            </a:r>
          </a:p>
          <a:p>
            <a:pPr marL="800100" lvl="1">
              <a:spcBef>
                <a:spcPts val="0"/>
              </a:spcBef>
              <a:buSzPts val="2000"/>
            </a:pPr>
            <a:r>
              <a:rPr lang="en-US" dirty="0"/>
              <a:t>Longer time spent in testing</a:t>
            </a:r>
          </a:p>
          <a:p>
            <a:pPr marL="800100" lvl="1">
              <a:spcBef>
                <a:spcPts val="0"/>
              </a:spcBef>
              <a:buSzPts val="2000"/>
            </a:pPr>
            <a:endParaRPr lang="en-US" dirty="0"/>
          </a:p>
          <a:p>
            <a:pPr marL="342900">
              <a:spcBef>
                <a:spcPts val="0"/>
              </a:spcBef>
              <a:buSzPts val="2000"/>
            </a:pPr>
            <a:r>
              <a:rPr lang="en-US" dirty="0"/>
              <a:t>BENEFITS</a:t>
            </a:r>
          </a:p>
          <a:p>
            <a:pPr marL="800100" lvl="1">
              <a:spcBef>
                <a:spcPts val="0"/>
              </a:spcBef>
              <a:buSzPts val="2000"/>
            </a:pPr>
            <a:r>
              <a:rPr lang="en-US" dirty="0"/>
              <a:t>Faster development</a:t>
            </a:r>
          </a:p>
          <a:p>
            <a:pPr marL="800100" lvl="1">
              <a:spcBef>
                <a:spcPts val="0"/>
              </a:spcBef>
              <a:buSzPts val="2000"/>
            </a:pPr>
            <a:endParaRPr lang="en-US" dirty="0"/>
          </a:p>
          <a:p>
            <a:pPr marL="800100" lvl="1">
              <a:spcBef>
                <a:spcPts val="0"/>
              </a:spcBef>
              <a:buSzPts val="2000"/>
            </a:pPr>
            <a:endParaRPr dirty="0"/>
          </a:p>
        </p:txBody>
      </p:sp>
      <p:sp>
        <p:nvSpPr>
          <p:cNvPr id="2" name="Text Placeholder 1">
            <a:extLst>
              <a:ext uri="{FF2B5EF4-FFF2-40B4-BE49-F238E27FC236}">
                <a16:creationId xmlns:a16="http://schemas.microsoft.com/office/drawing/2014/main" id="{B24CD080-27B2-EF57-3F3D-739E57323D70}"/>
              </a:ext>
            </a:extLst>
          </p:cNvPr>
          <p:cNvSpPr>
            <a:spLocks noGrp="1"/>
          </p:cNvSpPr>
          <p:nvPr>
            <p:ph type="body" idx="2"/>
          </p:nvPr>
        </p:nvSpPr>
        <p:spPr>
          <a:xfrm>
            <a:off x="6019800" y="1991013"/>
            <a:ext cx="5334000" cy="4024125"/>
          </a:xfrm>
        </p:spPr>
        <p:txBody>
          <a:bodyPr/>
          <a:lstStyle/>
          <a:p>
            <a:pPr marL="114300" indent="0" algn="ctr">
              <a:buNone/>
            </a:pPr>
            <a:r>
              <a:rPr lang="en-US" sz="2000" dirty="0"/>
              <a:t>Prevention</a:t>
            </a:r>
          </a:p>
          <a:p>
            <a:r>
              <a:rPr lang="en-US" sz="2000" dirty="0"/>
              <a:t>RISKS </a:t>
            </a:r>
          </a:p>
          <a:p>
            <a:pPr lvl="1"/>
            <a:r>
              <a:rPr lang="en-US" dirty="0"/>
              <a:t>Upfront costs (training, tools and time spend on design)</a:t>
            </a:r>
          </a:p>
          <a:p>
            <a:pPr lvl="1"/>
            <a:r>
              <a:rPr lang="en-US" dirty="0"/>
              <a:t>Longer time spent in design phase</a:t>
            </a:r>
          </a:p>
          <a:p>
            <a:pPr lvl="1"/>
            <a:r>
              <a:rPr lang="en-US" dirty="0"/>
              <a:t>Security impedes progress</a:t>
            </a:r>
          </a:p>
          <a:p>
            <a:pPr lvl="1"/>
            <a:endParaRPr lang="en-US" dirty="0"/>
          </a:p>
          <a:p>
            <a:r>
              <a:rPr lang="en-US" sz="2000" dirty="0"/>
              <a:t>BENEFITS</a:t>
            </a:r>
          </a:p>
          <a:p>
            <a:pPr lvl="1"/>
            <a:r>
              <a:rPr lang="en-US" dirty="0"/>
              <a:t>Fewer vulnerabilities</a:t>
            </a:r>
          </a:p>
          <a:p>
            <a:pPr lvl="1"/>
            <a:r>
              <a:rPr lang="en-US" dirty="0"/>
              <a:t>Lower remediation cost</a:t>
            </a:r>
          </a:p>
          <a:p>
            <a:pPr lvl="1"/>
            <a:r>
              <a:rPr lang="en-US" dirty="0"/>
              <a:t>Instill security mindset</a:t>
            </a:r>
          </a:p>
          <a:p>
            <a:pPr lvl="1"/>
            <a:endParaRPr lang="en-US" dirty="0"/>
          </a:p>
          <a:p>
            <a:pPr lvl="1"/>
            <a:endParaRPr lang="en-US" dirty="0"/>
          </a:p>
          <a:p>
            <a:pPr marL="114300" indent="0">
              <a:buNone/>
            </a:pPr>
            <a:endParaRPr lang="en-US"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6E8E8FBA-C1D0-E8D3-C799-AF9EFBE0B56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7624"/>
    </mc:Choice>
    <mc:Fallback xmlns="">
      <p:transition spd="slow" advTm="47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14400" lvl="2" indent="0" algn="ctr" rtl="0">
              <a:lnSpc>
                <a:spcPct val="90000"/>
              </a:lnSpc>
              <a:spcBef>
                <a:spcPts val="0"/>
              </a:spcBef>
              <a:spcAft>
                <a:spcPts val="0"/>
              </a:spcAft>
              <a:buClr>
                <a:schemeClr val="lt1"/>
              </a:buClr>
              <a:buSzPts val="1800"/>
              <a:buNone/>
            </a:pPr>
            <a:r>
              <a:rPr lang="en-US" sz="2800" dirty="0"/>
              <a:t>Gaps in security policy</a:t>
            </a:r>
          </a:p>
          <a:p>
            <a:pPr marL="1143000" lvl="2" indent="-228600" algn="l" rtl="0">
              <a:lnSpc>
                <a:spcPct val="90000"/>
              </a:lnSpc>
              <a:spcBef>
                <a:spcPts val="0"/>
              </a:spcBef>
              <a:spcAft>
                <a:spcPts val="0"/>
              </a:spcAft>
              <a:buClr>
                <a:schemeClr val="lt1"/>
              </a:buClr>
              <a:buSzPts val="1800"/>
              <a:buChar char="•"/>
            </a:pPr>
            <a:r>
              <a:rPr lang="en-US" sz="2400" dirty="0"/>
              <a:t>Add standards for threat modeling in the assess and plan phase</a:t>
            </a:r>
          </a:p>
          <a:p>
            <a:pPr marL="1143000" lvl="2" indent="-228600" algn="l" rtl="0">
              <a:lnSpc>
                <a:spcPct val="90000"/>
              </a:lnSpc>
              <a:spcBef>
                <a:spcPts val="0"/>
              </a:spcBef>
              <a:spcAft>
                <a:spcPts val="0"/>
              </a:spcAft>
              <a:buClr>
                <a:schemeClr val="lt1"/>
              </a:buClr>
              <a:buSzPts val="1800"/>
              <a:buChar char="•"/>
            </a:pPr>
            <a:r>
              <a:rPr lang="en-US" sz="2400" dirty="0"/>
              <a:t>Specify which events to be logged and add specific tools to be used</a:t>
            </a:r>
          </a:p>
          <a:p>
            <a:pPr marL="1143000" lvl="2" indent="-228600" algn="l" rtl="0">
              <a:lnSpc>
                <a:spcPct val="90000"/>
              </a:lnSpc>
              <a:spcBef>
                <a:spcPts val="0"/>
              </a:spcBef>
              <a:spcAft>
                <a:spcPts val="0"/>
              </a:spcAft>
              <a:buClr>
                <a:schemeClr val="lt1"/>
              </a:buClr>
              <a:buSzPts val="1800"/>
              <a:buChar char="•"/>
            </a:pPr>
            <a:r>
              <a:rPr lang="en-US" sz="2400" dirty="0"/>
              <a:t>Develop security training schedule for developers</a:t>
            </a:r>
          </a:p>
          <a:p>
            <a:pPr marL="1143000" lvl="2" indent="-228600" algn="l" rtl="0">
              <a:lnSpc>
                <a:spcPct val="90000"/>
              </a:lnSpc>
              <a:spcBef>
                <a:spcPts val="0"/>
              </a:spcBef>
              <a:spcAft>
                <a:spcPts val="0"/>
              </a:spcAft>
              <a:buClr>
                <a:schemeClr val="lt1"/>
              </a:buClr>
              <a:buSzPts val="1800"/>
              <a:buChar char="•"/>
            </a:pPr>
            <a:r>
              <a:rPr lang="en-US" sz="2400" dirty="0"/>
              <a:t>Add platform specific standards. </a:t>
            </a:r>
          </a:p>
          <a:p>
            <a:pPr marL="1143000" lvl="2" indent="-228600" algn="l" rtl="0">
              <a:lnSpc>
                <a:spcPct val="90000"/>
              </a:lnSpc>
              <a:spcBef>
                <a:spcPts val="0"/>
              </a:spcBef>
              <a:spcAft>
                <a:spcPts val="0"/>
              </a:spcAft>
              <a:buClr>
                <a:schemeClr val="lt1"/>
              </a:buClr>
              <a:buSzPts val="1800"/>
              <a:buChar char="•"/>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FEA945FB-8297-837F-25AA-A7ABB95C055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4085"/>
    </mc:Choice>
    <mc:Fallback xmlns="">
      <p:transition spd="slow" advTm="34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82600">
              <a:buSzPts val="2200"/>
            </a:pPr>
            <a:r>
              <a:rPr lang="en-US" dirty="0"/>
              <a:t>Initial and Annual refresher for security training using OWASP Top 10 vulnerabilities and project specific vulnerabilities. </a:t>
            </a:r>
          </a:p>
          <a:p>
            <a:pPr marL="482600">
              <a:buSzPts val="2200"/>
            </a:pPr>
            <a:r>
              <a:rPr lang="en-US" dirty="0"/>
              <a:t>Log all pertinent events to catch active attacks or outlier behavior</a:t>
            </a:r>
          </a:p>
          <a:p>
            <a:pPr marL="482600">
              <a:buSzPts val="2200"/>
            </a:pPr>
            <a:r>
              <a:rPr lang="en-US" dirty="0"/>
              <a:t>Highlight key practices with cloud, web, and mobile applications</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66B4FF8F-9FDB-645B-8822-3A147E6E2D6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5545"/>
    </mc:Choice>
    <mc:Fallback xmlns="">
      <p:transition spd="slow" advTm="45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a:t>[Provide APA-style references with links to resources, articles, and videos that you used in your presentation.]</a:t>
            </a:r>
            <a:endParaRPr/>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774312" y="2125980"/>
            <a:ext cx="4632158" cy="3660037"/>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endParaRPr lang="en-US" dirty="0"/>
          </a:p>
          <a:p>
            <a:pPr marL="685800" lvl="0" indent="0" algn="l" rtl="0">
              <a:lnSpc>
                <a:spcPct val="90000"/>
              </a:lnSpc>
              <a:spcBef>
                <a:spcPts val="0"/>
              </a:spcBef>
              <a:spcAft>
                <a:spcPts val="0"/>
              </a:spcAft>
              <a:buSzPts val="1800"/>
              <a:buNone/>
            </a:pPr>
            <a:r>
              <a:rPr lang="en-US" sz="1600" dirty="0"/>
              <a:t>This secure coding policy covers principles and coding standards that use defense-in-depth approach.  This ensures that applications shipped by Green Pace are safe to use while maximizing automation, lowering costs, and preventing architectural vulnerabilities through </a:t>
            </a:r>
            <a:r>
              <a:rPr lang="en-US" sz="1600" dirty="0" err="1"/>
              <a:t>DevSecOps</a:t>
            </a:r>
            <a:r>
              <a:rPr lang="en-US" sz="1600" dirty="0"/>
              <a:t> practices. </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221325" y="205740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4" name="Audio 13">
            <a:hlinkClick r:id="" action="ppaction://media"/>
            <a:extLst>
              <a:ext uri="{FF2B5EF4-FFF2-40B4-BE49-F238E27FC236}">
                <a16:creationId xmlns:a16="http://schemas.microsoft.com/office/drawing/2014/main" id="{41839B22-FFA8-2AD0-C0FE-D5E5FE3BD467}"/>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4481"/>
    </mc:Choice>
    <mc:Fallback xmlns="">
      <p:transition spd="slow" advTm="24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221325" y="1694776"/>
            <a:ext cx="2950575" cy="4523974"/>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The threat matrix helps with assessing the threat level of each security risk by how likely they are to occur and the priority level to fix when an attack is active or successful. </a:t>
            </a:r>
          </a:p>
          <a:p>
            <a:pPr marL="228600" lvl="0" indent="0" algn="l" rtl="0">
              <a:lnSpc>
                <a:spcPct val="107916"/>
              </a:lnSpc>
              <a:spcBef>
                <a:spcPts val="0"/>
              </a:spcBef>
              <a:spcAft>
                <a:spcPts val="0"/>
              </a:spcAft>
              <a:buSzPts val="1800"/>
              <a:buNone/>
            </a:pP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2769620996"/>
              </p:ext>
            </p:extLst>
          </p:nvPr>
        </p:nvGraphicFramePr>
        <p:xfrm>
          <a:off x="3400500" y="1694776"/>
          <a:ext cx="7683573" cy="4706024"/>
        </p:xfrm>
        <a:graphic>
          <a:graphicData uri="http://schemas.openxmlformats.org/drawingml/2006/table">
            <a:tbl>
              <a:tblPr firstRow="1" firstCol="1">
                <a:noFill/>
                <a:tableStyleId>{802198C4-3087-4945-87E3-76CBB3509B7E}</a:tableStyleId>
              </a:tblPr>
              <a:tblGrid>
                <a:gridCol w="3952416">
                  <a:extLst>
                    <a:ext uri="{9D8B030D-6E8A-4147-A177-3AD203B41FA5}">
                      <a16:colId xmlns:a16="http://schemas.microsoft.com/office/drawing/2014/main" val="20000"/>
                    </a:ext>
                  </a:extLst>
                </a:gridCol>
                <a:gridCol w="3731157">
                  <a:extLst>
                    <a:ext uri="{9D8B030D-6E8A-4147-A177-3AD203B41FA5}">
                      <a16:colId xmlns:a16="http://schemas.microsoft.com/office/drawing/2014/main" val="20001"/>
                    </a:ext>
                  </a:extLst>
                </a:gridCol>
              </a:tblGrid>
              <a:tr h="3097340">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171450" marR="0" lvl="0" indent="-171450" algn="l" rtl="0">
                        <a:lnSpc>
                          <a:spcPct val="100000"/>
                        </a:lnSpc>
                        <a:spcBef>
                          <a:spcPts val="0"/>
                        </a:spcBef>
                        <a:spcAft>
                          <a:spcPts val="0"/>
                        </a:spcAft>
                        <a:buClr>
                          <a:srgbClr val="000000"/>
                        </a:buClr>
                        <a:buSzPct val="100000"/>
                        <a:buFont typeface="Arial" panose="020B0604020202020204" pitchFamily="34" charset="0"/>
                        <a:buChar char="•"/>
                      </a:pPr>
                      <a:r>
                        <a:rPr lang="en-US" sz="1400" b="0" i="0" u="none" strike="noStrike" cap="none" dirty="0">
                          <a:solidFill>
                            <a:schemeClr val="tx1"/>
                          </a:solidFill>
                          <a:effectLst/>
                          <a:latin typeface="Arial"/>
                          <a:cs typeface="Arial"/>
                          <a:sym typeface="Arial"/>
                        </a:rPr>
                        <a:t>STD-002-CPL</a:t>
                      </a:r>
                      <a:endParaRPr lang="en-US" sz="1400" b="0" i="0" u="none" strike="noStrike" cap="none" dirty="0">
                        <a:solidFill>
                          <a:schemeClr val="tx1"/>
                        </a:solidFill>
                        <a:effectLst/>
                        <a:latin typeface="Arial"/>
                        <a:ea typeface="Arial"/>
                        <a:cs typeface="Arial"/>
                        <a:sym typeface="Arial"/>
                      </a:endParaRPr>
                    </a:p>
                    <a:p>
                      <a:pPr marL="171450" marR="0" lvl="0" indent="-171450" algn="l" rtl="0">
                        <a:lnSpc>
                          <a:spcPct val="100000"/>
                        </a:lnSpc>
                        <a:spcBef>
                          <a:spcPts val="0"/>
                        </a:spcBef>
                        <a:spcAft>
                          <a:spcPts val="0"/>
                        </a:spcAft>
                        <a:buClr>
                          <a:srgbClr val="000000"/>
                        </a:buClr>
                        <a:buSzPct val="100000"/>
                        <a:buFont typeface="Arial" panose="020B0604020202020204" pitchFamily="34" charset="0"/>
                        <a:buChar char="•"/>
                      </a:pPr>
                      <a:r>
                        <a:rPr lang="en-US" sz="1400" b="0" i="0" u="none" strike="noStrike" cap="none" dirty="0">
                          <a:solidFill>
                            <a:srgbClr val="000000"/>
                          </a:solidFill>
                          <a:effectLst/>
                          <a:latin typeface="Arial"/>
                          <a:ea typeface="Arial"/>
                          <a:cs typeface="Arial"/>
                          <a:sym typeface="Arial"/>
                        </a:rPr>
                        <a:t>STD-003-CPP</a:t>
                      </a:r>
                    </a:p>
                    <a:p>
                      <a:pPr marL="171450" marR="0" lvl="0" indent="-171450" algn="l" rtl="0">
                        <a:lnSpc>
                          <a:spcPct val="100000"/>
                        </a:lnSpc>
                        <a:spcBef>
                          <a:spcPts val="0"/>
                        </a:spcBef>
                        <a:spcAft>
                          <a:spcPts val="0"/>
                        </a:spcAft>
                        <a:buClr>
                          <a:srgbClr val="000000"/>
                        </a:buClr>
                        <a:buSzPct val="100000"/>
                        <a:buFont typeface="Arial" panose="020B0604020202020204" pitchFamily="34" charset="0"/>
                        <a:buChar char="•"/>
                      </a:pPr>
                      <a:r>
                        <a:rPr lang="en-US" sz="1400" b="0" i="0" u="none" strike="noStrike" cap="none" dirty="0">
                          <a:solidFill>
                            <a:srgbClr val="000000"/>
                          </a:solidFill>
                          <a:effectLst/>
                          <a:latin typeface="Arial"/>
                          <a:ea typeface="Arial"/>
                          <a:cs typeface="Arial"/>
                          <a:sym typeface="Arial"/>
                        </a:rPr>
                        <a:t>STD-004-CPL</a:t>
                      </a:r>
                    </a:p>
                    <a:p>
                      <a:pPr marL="171450" marR="0" lvl="0" indent="-171450" algn="l" rtl="0">
                        <a:lnSpc>
                          <a:spcPct val="100000"/>
                        </a:lnSpc>
                        <a:spcBef>
                          <a:spcPts val="0"/>
                        </a:spcBef>
                        <a:spcAft>
                          <a:spcPts val="0"/>
                        </a:spcAft>
                        <a:buClr>
                          <a:srgbClr val="000000"/>
                        </a:buClr>
                        <a:buSzPct val="100000"/>
                        <a:buFont typeface="Arial" panose="020B0604020202020204" pitchFamily="34" charset="0"/>
                        <a:buChar char="•"/>
                      </a:pPr>
                      <a:r>
                        <a:rPr lang="en-US" sz="1400" b="0" i="0" u="none" strike="noStrike" cap="none" dirty="0">
                          <a:solidFill>
                            <a:srgbClr val="000000"/>
                          </a:solidFill>
                          <a:effectLst/>
                          <a:latin typeface="Arial"/>
                          <a:ea typeface="Arial"/>
                          <a:cs typeface="Arial"/>
                          <a:sym typeface="Arial"/>
                        </a:rPr>
                        <a:t>STD-005-CPP</a:t>
                      </a:r>
                    </a:p>
                    <a:p>
                      <a:pPr marL="171450" marR="0" lvl="0" indent="-1714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lang="en-US" sz="1400" b="0" i="0" u="none" strike="noStrike" cap="none" dirty="0">
                          <a:solidFill>
                            <a:srgbClr val="000000"/>
                          </a:solidFill>
                          <a:effectLst/>
                          <a:latin typeface="Arial"/>
                          <a:ea typeface="Arial"/>
                          <a:cs typeface="Arial"/>
                          <a:sym typeface="Arial"/>
                        </a:rPr>
                        <a:t>STD-007-CPP</a:t>
                      </a:r>
                    </a:p>
                    <a:p>
                      <a:pPr marL="171450" marR="0" lvl="0" indent="-1714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lang="en-US" sz="1400" b="0" i="0" u="none" strike="noStrike" cap="none" dirty="0">
                          <a:solidFill>
                            <a:srgbClr val="000000"/>
                          </a:solidFill>
                          <a:effectLst/>
                          <a:latin typeface="Arial"/>
                          <a:ea typeface="Arial"/>
                          <a:cs typeface="Arial"/>
                          <a:sym typeface="Arial"/>
                        </a:rPr>
                        <a:t>STD-008-CPP</a:t>
                      </a:r>
                    </a:p>
                    <a:p>
                      <a:pPr marL="171450" marR="0" lvl="0" indent="-1714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lang="en-US" sz="1400" b="0" i="0" u="none" strike="noStrike" cap="none" dirty="0">
                          <a:solidFill>
                            <a:srgbClr val="000000"/>
                          </a:solidFill>
                          <a:effectLst/>
                          <a:latin typeface="Arial"/>
                          <a:ea typeface="Arial"/>
                          <a:cs typeface="Arial"/>
                          <a:sym typeface="Arial"/>
                        </a:rPr>
                        <a:t>STD-009-CPP</a:t>
                      </a:r>
                    </a:p>
                    <a:p>
                      <a:pPr marL="171450" marR="0" lvl="0" indent="-1714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lang="en-US" sz="1400" b="0" i="0" u="none" strike="noStrike" cap="none" dirty="0">
                          <a:solidFill>
                            <a:srgbClr val="000000"/>
                          </a:solidFill>
                          <a:effectLst/>
                          <a:latin typeface="Arial"/>
                          <a:ea typeface="Arial"/>
                          <a:cs typeface="Arial"/>
                          <a:sym typeface="Arial"/>
                        </a:rPr>
                        <a:t>STD-010-CPP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171450" marR="0" lvl="0" indent="-171450" algn="l" rtl="0">
                        <a:lnSpc>
                          <a:spcPct val="100000"/>
                        </a:lnSpc>
                        <a:spcBef>
                          <a:spcPts val="0"/>
                        </a:spcBef>
                        <a:spcAft>
                          <a:spcPts val="0"/>
                        </a:spcAft>
                        <a:buClr>
                          <a:srgbClr val="000000"/>
                        </a:buClr>
                        <a:buSzPct val="100000"/>
                        <a:buFont typeface="Arial" panose="020B0604020202020204" pitchFamily="34" charset="0"/>
                        <a:buChar char="•"/>
                      </a:pPr>
                      <a:r>
                        <a:rPr lang="en-US" sz="1400" b="0" i="0" u="none" strike="noStrike" cap="none" dirty="0">
                          <a:solidFill>
                            <a:schemeClr val="tx1"/>
                          </a:solidFill>
                          <a:effectLst/>
                          <a:latin typeface="Arial"/>
                          <a:cs typeface="Arial"/>
                          <a:sym typeface="Arial"/>
                        </a:rPr>
                        <a:t>STD-001-CPP  -   MEDIUM</a:t>
                      </a:r>
                    </a:p>
                    <a:p>
                      <a:pPr marL="171450" marR="0" lvl="0" indent="-1714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lang="en-US" sz="1400" b="0" i="0" u="none" strike="noStrike" cap="none" dirty="0">
                          <a:solidFill>
                            <a:schemeClr val="tx1"/>
                          </a:solidFill>
                          <a:effectLst/>
                          <a:latin typeface="Arial"/>
                          <a:cs typeface="Arial"/>
                          <a:sym typeface="Arial"/>
                        </a:rPr>
                        <a:t>STD-002-CPL  -   MEDIUM</a:t>
                      </a:r>
                      <a:endParaRPr lang="en-US" sz="1400" b="0" i="0" u="none" strike="noStrike" cap="none" dirty="0">
                        <a:solidFill>
                          <a:schemeClr val="tx1"/>
                        </a:solidFill>
                        <a:effectLst/>
                        <a:latin typeface="Arial"/>
                        <a:ea typeface="Arial"/>
                        <a:cs typeface="Arial"/>
                        <a:sym typeface="Arial"/>
                      </a:endParaRPr>
                    </a:p>
                    <a:p>
                      <a:pPr marL="171450" marR="0" lvl="0" indent="-171450" algn="l" rtl="0">
                        <a:lnSpc>
                          <a:spcPct val="100000"/>
                        </a:lnSpc>
                        <a:spcBef>
                          <a:spcPts val="0"/>
                        </a:spcBef>
                        <a:spcAft>
                          <a:spcPts val="0"/>
                        </a:spcAft>
                        <a:buClr>
                          <a:srgbClr val="000000"/>
                        </a:buClr>
                        <a:buSzPct val="100000"/>
                        <a:buFont typeface="Arial" panose="020B0604020202020204" pitchFamily="34" charset="0"/>
                        <a:buChar char="•"/>
                      </a:pPr>
                      <a:r>
                        <a:rPr lang="en-US" sz="1400" b="0" i="0" u="none" strike="noStrike" cap="none" dirty="0">
                          <a:solidFill>
                            <a:srgbClr val="000000"/>
                          </a:solidFill>
                          <a:effectLst/>
                          <a:latin typeface="Arial"/>
                          <a:ea typeface="Arial"/>
                          <a:cs typeface="Arial"/>
                          <a:sym typeface="Arial"/>
                        </a:rPr>
                        <a:t>STD-003-CPP  -   HIGH</a:t>
                      </a:r>
                    </a:p>
                    <a:p>
                      <a:pPr marL="171450" marR="0" lvl="0" indent="-171450" algn="l" rtl="0">
                        <a:lnSpc>
                          <a:spcPct val="100000"/>
                        </a:lnSpc>
                        <a:spcBef>
                          <a:spcPts val="0"/>
                        </a:spcBef>
                        <a:spcAft>
                          <a:spcPts val="0"/>
                        </a:spcAft>
                        <a:buClr>
                          <a:srgbClr val="000000"/>
                        </a:buClr>
                        <a:buSzPct val="100000"/>
                        <a:buFont typeface="Arial" panose="020B0604020202020204" pitchFamily="34" charset="0"/>
                        <a:buChar char="•"/>
                      </a:pPr>
                      <a:r>
                        <a:rPr lang="en-US" sz="1400" b="0" i="0" u="none" strike="noStrike" cap="none" dirty="0">
                          <a:solidFill>
                            <a:srgbClr val="000000"/>
                          </a:solidFill>
                          <a:effectLst/>
                          <a:latin typeface="Arial"/>
                          <a:ea typeface="Arial"/>
                          <a:cs typeface="Arial"/>
                          <a:sym typeface="Arial"/>
                        </a:rPr>
                        <a:t>STD-004-CPL  -   HIGH</a:t>
                      </a:r>
                    </a:p>
                    <a:p>
                      <a:pPr marL="171450" marR="0" lvl="0" indent="-171450" algn="l" rtl="0">
                        <a:lnSpc>
                          <a:spcPct val="100000"/>
                        </a:lnSpc>
                        <a:spcBef>
                          <a:spcPts val="0"/>
                        </a:spcBef>
                        <a:spcAft>
                          <a:spcPts val="0"/>
                        </a:spcAft>
                        <a:buClr>
                          <a:srgbClr val="000000"/>
                        </a:buClr>
                        <a:buSzPct val="100000"/>
                        <a:buFont typeface="Arial" panose="020B0604020202020204" pitchFamily="34" charset="0"/>
                        <a:buChar char="•"/>
                      </a:pPr>
                      <a:r>
                        <a:rPr lang="en-US" sz="1400" b="0" i="0" u="none" strike="noStrike" cap="none" dirty="0">
                          <a:solidFill>
                            <a:srgbClr val="000000"/>
                          </a:solidFill>
                          <a:effectLst/>
                          <a:latin typeface="Arial"/>
                          <a:ea typeface="Arial"/>
                          <a:cs typeface="Arial"/>
                          <a:sym typeface="Arial"/>
                        </a:rPr>
                        <a:t>STD-005-CPP  -   HIGH</a:t>
                      </a:r>
                    </a:p>
                    <a:p>
                      <a:pPr marL="171450" marR="0" lvl="0" indent="-1714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lang="en-US" sz="1400" b="0" i="0" u="none" strike="noStrike" cap="none" dirty="0">
                          <a:solidFill>
                            <a:srgbClr val="000000"/>
                          </a:solidFill>
                          <a:effectLst/>
                          <a:latin typeface="Arial"/>
                          <a:ea typeface="Arial"/>
                          <a:cs typeface="Arial"/>
                          <a:sym typeface="Arial"/>
                        </a:rPr>
                        <a:t>STD-008-CPP  -   HGIH</a:t>
                      </a:r>
                    </a:p>
                    <a:p>
                      <a:pPr marL="171450" marR="0" lvl="0" indent="-1714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lang="en-US" sz="1400" b="0" i="0" u="none" strike="noStrike" cap="none" dirty="0">
                          <a:solidFill>
                            <a:srgbClr val="000000"/>
                          </a:solidFill>
                          <a:effectLst/>
                          <a:latin typeface="Arial"/>
                          <a:ea typeface="Arial"/>
                          <a:cs typeface="Arial"/>
                          <a:sym typeface="Arial"/>
                        </a:rPr>
                        <a:t>STD-009-CPP  -   HIGH</a:t>
                      </a:r>
                    </a:p>
                    <a:p>
                      <a:pPr marL="0" marR="0" lvl="0" indent="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None/>
                        <a:tabLst/>
                        <a:defRPr/>
                      </a:pPr>
                      <a:endParaRPr lang="en-US" sz="1400" b="0" i="0" u="none" strike="noStrike" cap="none" dirty="0">
                        <a:solidFill>
                          <a:srgbClr val="000000"/>
                        </a:solidFill>
                        <a:effectLst/>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608684">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lang="en-US" sz="1400" u="none" strike="noStrike" cap="none" dirty="0">
                        <a:solidFill>
                          <a:srgbClr val="FFD966"/>
                        </a:solidFill>
                      </a:endParaRPr>
                    </a:p>
                    <a:p>
                      <a:pPr marL="171450" marR="0" lvl="0" indent="-171450" algn="l" rtl="0">
                        <a:lnSpc>
                          <a:spcPct val="100000"/>
                        </a:lnSpc>
                        <a:spcBef>
                          <a:spcPts val="0"/>
                        </a:spcBef>
                        <a:spcAft>
                          <a:spcPts val="0"/>
                        </a:spcAft>
                        <a:buClr>
                          <a:srgbClr val="000000"/>
                        </a:buClr>
                        <a:buSzPct val="100000"/>
                        <a:buFont typeface="Arial" panose="020B0604020202020204" pitchFamily="34" charset="0"/>
                        <a:buChar char="•"/>
                      </a:pPr>
                      <a:r>
                        <a:rPr lang="en-US" sz="1400" b="0" i="0" u="none" strike="noStrike" cap="none" dirty="0">
                          <a:solidFill>
                            <a:schemeClr val="tx1"/>
                          </a:solidFill>
                          <a:effectLst/>
                          <a:latin typeface="Arial"/>
                          <a:cs typeface="Arial"/>
                          <a:sym typeface="Arial"/>
                        </a:rPr>
                        <a:t>STD-006-CPL  -   LOW</a:t>
                      </a:r>
                    </a:p>
                    <a:p>
                      <a:pPr marL="171450" marR="0" lvl="0" indent="-1714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lang="en-US" sz="1400" b="0" i="0" u="none" strike="noStrike" cap="none" dirty="0">
                          <a:solidFill>
                            <a:schemeClr val="tx1"/>
                          </a:solidFill>
                          <a:effectLst/>
                          <a:latin typeface="Arial"/>
                          <a:cs typeface="Arial"/>
                          <a:sym typeface="Arial"/>
                        </a:rPr>
                        <a:t>STD-007-CPL  -   LOW</a:t>
                      </a:r>
                      <a:endParaRPr lang="en-US" sz="1400" b="0" i="0" u="none" strike="noStrike" cap="none" dirty="0">
                        <a:solidFill>
                          <a:schemeClr val="tx1"/>
                        </a:solidFill>
                        <a:effectLst/>
                        <a:latin typeface="Arial"/>
                        <a:ea typeface="Arial"/>
                        <a:cs typeface="Arial"/>
                        <a:sym typeface="Arial"/>
                      </a:endParaRPr>
                    </a:p>
                    <a:p>
                      <a:pPr marL="171450" marR="0" lvl="0" indent="-171450" algn="l" rtl="0">
                        <a:lnSpc>
                          <a:spcPct val="100000"/>
                        </a:lnSpc>
                        <a:spcBef>
                          <a:spcPts val="0"/>
                        </a:spcBef>
                        <a:spcAft>
                          <a:spcPts val="0"/>
                        </a:spcAft>
                        <a:buClr>
                          <a:srgbClr val="000000"/>
                        </a:buClr>
                        <a:buSzPct val="100000"/>
                        <a:buFont typeface="Arial" panose="020B0604020202020204" pitchFamily="34" charset="0"/>
                        <a:buChar char="•"/>
                      </a:pPr>
                      <a:r>
                        <a:rPr lang="en-US" sz="1400" b="0" i="0" u="none" strike="noStrike" cap="none" dirty="0">
                          <a:solidFill>
                            <a:srgbClr val="000000"/>
                          </a:solidFill>
                          <a:effectLst/>
                          <a:latin typeface="Arial"/>
                          <a:ea typeface="Arial"/>
                          <a:cs typeface="Arial"/>
                          <a:sym typeface="Arial"/>
                        </a:rPr>
                        <a:t>STD-010-CPP  -   HIGH</a:t>
                      </a:r>
                    </a:p>
                    <a:p>
                      <a:pPr marL="0" marR="0" lvl="0" indent="0" algn="l" rtl="0">
                        <a:lnSpc>
                          <a:spcPct val="100000"/>
                        </a:lnSpc>
                        <a:spcBef>
                          <a:spcPts val="0"/>
                        </a:spcBef>
                        <a:spcAft>
                          <a:spcPts val="0"/>
                        </a:spcAft>
                        <a:buClr>
                          <a:srgbClr val="000000"/>
                        </a:buClr>
                        <a:buSzPct val="100000"/>
                        <a:buFont typeface="Arial" panose="020B0604020202020204" pitchFamily="34" charset="0"/>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p>
                    <a:p>
                      <a:pPr marL="285750" marR="0" lvl="0" indent="-285750" algn="l" rtl="0">
                        <a:lnSpc>
                          <a:spcPct val="100000"/>
                        </a:lnSpc>
                        <a:spcBef>
                          <a:spcPts val="0"/>
                        </a:spcBef>
                        <a:spcAft>
                          <a:spcPts val="0"/>
                        </a:spcAft>
                        <a:buClr>
                          <a:srgbClr val="000000"/>
                        </a:buClr>
                        <a:buSzPct val="100000"/>
                        <a:buFont typeface="Arial" panose="020B0604020202020204" pitchFamily="34" charset="0"/>
                        <a:buChar char="•"/>
                      </a:pPr>
                      <a:r>
                        <a:rPr lang="en-US" sz="1200" u="none" strike="noStrike" cap="none" dirty="0">
                          <a:solidFill>
                            <a:schemeClr val="tx1"/>
                          </a:solidFill>
                        </a:rPr>
                        <a:t>STD-001-CPP</a:t>
                      </a:r>
                    </a:p>
                    <a:p>
                      <a:pPr marL="285750" marR="0" lvl="0" indent="-285750" algn="l" rtl="0">
                        <a:lnSpc>
                          <a:spcPct val="100000"/>
                        </a:lnSpc>
                        <a:spcBef>
                          <a:spcPts val="0"/>
                        </a:spcBef>
                        <a:spcAft>
                          <a:spcPts val="0"/>
                        </a:spcAft>
                        <a:buClr>
                          <a:srgbClr val="000000"/>
                        </a:buClr>
                        <a:buSzPct val="100000"/>
                        <a:buFont typeface="Arial" panose="020B0604020202020204" pitchFamily="34" charset="0"/>
                        <a:buChar char="•"/>
                      </a:pPr>
                      <a:r>
                        <a:rPr lang="en-US" sz="1200" u="none" strike="noStrike" cap="none" dirty="0">
                          <a:solidFill>
                            <a:schemeClr val="tx1"/>
                          </a:solidFill>
                        </a:rPr>
                        <a:t>STD-006-CPP</a:t>
                      </a:r>
                      <a:endParaRPr sz="12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1C673FA6-475B-24AD-CBCC-FDDBB1DF674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0175"/>
    </mc:Choice>
    <mc:Fallback xmlns="">
      <p:transition spd="slow" advTm="20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graphicFrame>
        <p:nvGraphicFramePr>
          <p:cNvPr id="6" name="Diagram 5">
            <a:extLst>
              <a:ext uri="{FF2B5EF4-FFF2-40B4-BE49-F238E27FC236}">
                <a16:creationId xmlns:a16="http://schemas.microsoft.com/office/drawing/2014/main" id="{A847DA47-0785-5901-A1E8-BD95EBC577C8}"/>
              </a:ext>
            </a:extLst>
          </p:cNvPr>
          <p:cNvGraphicFramePr/>
          <p:nvPr>
            <p:extLst>
              <p:ext uri="{D42A27DB-BD31-4B8C-83A1-F6EECF244321}">
                <p14:modId xmlns:p14="http://schemas.microsoft.com/office/powerpoint/2010/main" val="2662702306"/>
              </p:ext>
            </p:extLst>
          </p:nvPr>
        </p:nvGraphicFramePr>
        <p:xfrm>
          <a:off x="685800" y="2057401"/>
          <a:ext cx="4776537" cy="46562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69" name="Google Shape;169;p5" descr="Green Pace logo"/>
          <p:cNvPicPr preferRelativeResize="0"/>
          <p:nvPr/>
        </p:nvPicPr>
        <p:blipFill>
          <a:blip r:embed="rId11">
            <a:alphaModFix/>
          </a:blip>
          <a:stretch>
            <a:fillRect/>
          </a:stretch>
        </p:blipFill>
        <p:spPr>
          <a:xfrm>
            <a:off x="11084074" y="5440526"/>
            <a:ext cx="886601" cy="1149225"/>
          </a:xfrm>
          <a:prstGeom prst="rect">
            <a:avLst/>
          </a:prstGeom>
          <a:noFill/>
          <a:ln>
            <a:noFill/>
          </a:ln>
        </p:spPr>
      </p:pic>
      <p:graphicFrame>
        <p:nvGraphicFramePr>
          <p:cNvPr id="8" name="Diagram 7">
            <a:extLst>
              <a:ext uri="{FF2B5EF4-FFF2-40B4-BE49-F238E27FC236}">
                <a16:creationId xmlns:a16="http://schemas.microsoft.com/office/drawing/2014/main" id="{7D6AF33D-7279-971D-7339-D67178E04A7F}"/>
              </a:ext>
            </a:extLst>
          </p:cNvPr>
          <p:cNvGraphicFramePr/>
          <p:nvPr>
            <p:extLst>
              <p:ext uri="{D42A27DB-BD31-4B8C-83A1-F6EECF244321}">
                <p14:modId xmlns:p14="http://schemas.microsoft.com/office/powerpoint/2010/main" val="3343092737"/>
              </p:ext>
            </p:extLst>
          </p:nvPr>
        </p:nvGraphicFramePr>
        <p:xfrm>
          <a:off x="6096000" y="2093496"/>
          <a:ext cx="4776537" cy="449625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5" name="Audio 4">
            <a:hlinkClick r:id="" action="ppaction://media"/>
            <a:extLst>
              <a:ext uri="{FF2B5EF4-FFF2-40B4-BE49-F238E27FC236}">
                <a16:creationId xmlns:a16="http://schemas.microsoft.com/office/drawing/2014/main" id="{8B3535AA-BB3E-28D3-1802-97BC01518CDC}"/>
              </a:ext>
            </a:extLst>
          </p:cNvPr>
          <p:cNvPicPr>
            <a:picLocks noChangeAspect="1"/>
          </p:cNvPicPr>
          <p:nvPr>
            <a:audioFile r:link="rId3"/>
            <p:extLst>
              <p:ext uri="{DAA4B4D4-6D71-4841-9C94-3DE7FCFB9230}">
                <p14:media xmlns:p14="http://schemas.microsoft.com/office/powerpoint/2010/main" r:embed="rId2"/>
              </p:ext>
            </p:extLst>
          </p:nvPr>
        </p:nvPicPr>
        <p:blipFill>
          <a:blip r:embed="rId1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8004"/>
    </mc:Choice>
    <mc:Fallback xmlns="">
      <p:transition spd="slow" advTm="580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br>
              <a:rPr lang="en-US" dirty="0"/>
            </a:br>
            <a:r>
              <a:rPr lang="en-US" dirty="0"/>
              <a:t>By order of priority</a:t>
            </a:r>
            <a:endParaRPr dirty="0"/>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indent="-457200">
              <a:spcBef>
                <a:spcPts val="0"/>
              </a:spcBef>
              <a:buSzPts val="2000"/>
              <a:buFont typeface="+mj-lt"/>
              <a:buAutoNum type="arabicPeriod"/>
            </a:pPr>
            <a:r>
              <a:rPr lang="en-US" dirty="0">
                <a:effectLst/>
                <a:latin typeface="Century Gothic" panose="020B0502020202020204" pitchFamily="34" charset="0"/>
                <a:ea typeface="Calibri" panose="020F0502020204030204" pitchFamily="34" charset="0"/>
              </a:rPr>
              <a:t>Sanitize data passed to complex subsystems</a:t>
            </a:r>
          </a:p>
          <a:p>
            <a:pPr indent="-457200">
              <a:spcBef>
                <a:spcPts val="0"/>
              </a:spcBef>
              <a:buSzPts val="2000"/>
              <a:buFont typeface="+mj-lt"/>
              <a:buAutoNum type="arabicPeriod"/>
            </a:pPr>
            <a:r>
              <a:rPr lang="en-US" dirty="0">
                <a:effectLst/>
                <a:latin typeface="Century Gothic" panose="020B0502020202020204" pitchFamily="34" charset="0"/>
                <a:ea typeface="Calibri" panose="020F0502020204030204" pitchFamily="34" charset="0"/>
              </a:rPr>
              <a:t>Do not attempt to create a std::string from a null pointer</a:t>
            </a:r>
          </a:p>
          <a:p>
            <a:pPr indent="-457200">
              <a:spcBef>
                <a:spcPts val="0"/>
              </a:spcBef>
              <a:buSzPts val="2000"/>
              <a:buFont typeface="+mj-lt"/>
              <a:buAutoNum type="arabicPeriod"/>
            </a:pPr>
            <a:r>
              <a:rPr lang="en-US" dirty="0">
                <a:effectLst/>
                <a:latin typeface="Century Gothic" panose="020B0502020202020204" pitchFamily="34" charset="0"/>
                <a:ea typeface="Calibri" panose="020F0502020204030204" pitchFamily="34" charset="0"/>
              </a:rPr>
              <a:t>Detect and handle memory allocation errors</a:t>
            </a:r>
          </a:p>
          <a:p>
            <a:pPr lvl="0" indent="-457200" algn="l" rtl="0">
              <a:lnSpc>
                <a:spcPct val="90000"/>
              </a:lnSpc>
              <a:spcBef>
                <a:spcPts val="0"/>
              </a:spcBef>
              <a:spcAft>
                <a:spcPts val="0"/>
              </a:spcAft>
              <a:buClr>
                <a:schemeClr val="lt1"/>
              </a:buClr>
              <a:buSzPts val="2000"/>
              <a:buFont typeface="+mj-lt"/>
              <a:buAutoNum type="arabicPeriod"/>
            </a:pPr>
            <a:r>
              <a:rPr lang="en-US" dirty="0">
                <a:effectLst/>
                <a:latin typeface="Century Gothic" panose="020B0502020202020204" pitchFamily="34" charset="0"/>
                <a:ea typeface="Calibri" panose="020F0502020204030204" pitchFamily="34" charset="0"/>
              </a:rPr>
              <a:t>Properly deallocate dynamically allocated resources</a:t>
            </a:r>
          </a:p>
          <a:p>
            <a:pPr lvl="0" indent="-457200" algn="l" rtl="0">
              <a:lnSpc>
                <a:spcPct val="90000"/>
              </a:lnSpc>
              <a:spcBef>
                <a:spcPts val="0"/>
              </a:spcBef>
              <a:spcAft>
                <a:spcPts val="0"/>
              </a:spcAft>
              <a:buClr>
                <a:schemeClr val="lt1"/>
              </a:buClr>
              <a:buSzPts val="2000"/>
              <a:buFont typeface="+mj-lt"/>
              <a:buAutoNum type="arabicPeriod"/>
            </a:pPr>
            <a:r>
              <a:rPr lang="en-US" dirty="0">
                <a:effectLst/>
                <a:latin typeface="Century Gothic" panose="020B0502020202020204" pitchFamily="34" charset="0"/>
                <a:ea typeface="Calibri" panose="020F0502020204030204" pitchFamily="34" charset="0"/>
              </a:rPr>
              <a:t>Do not dereference null pointers</a:t>
            </a:r>
          </a:p>
          <a:p>
            <a:pPr indent="-457200">
              <a:spcBef>
                <a:spcPts val="0"/>
              </a:spcBef>
              <a:buSzPts val="2000"/>
              <a:buFont typeface="+mj-lt"/>
              <a:buAutoNum type="arabicPeriod"/>
            </a:pPr>
            <a:r>
              <a:rPr lang="en-US" dirty="0">
                <a:effectLst/>
                <a:latin typeface="Century Gothic" panose="020B0502020202020204" pitchFamily="34" charset="0"/>
                <a:ea typeface="Calibri" panose="020F0502020204030204" pitchFamily="34" charset="0"/>
              </a:rPr>
              <a:t>Ensure that integer conversions do not result in lost or misinterpreted data</a:t>
            </a:r>
          </a:p>
          <a:p>
            <a:pPr indent="-457200">
              <a:spcBef>
                <a:spcPts val="0"/>
              </a:spcBef>
              <a:buSzPts val="2000"/>
              <a:buFont typeface="+mj-lt"/>
              <a:buAutoNum type="arabicPeriod"/>
            </a:pPr>
            <a:r>
              <a:rPr lang="en-US" dirty="0">
                <a:effectLst/>
                <a:latin typeface="Century Gothic" panose="020B0502020202020204" pitchFamily="34" charset="0"/>
                <a:ea typeface="Calibri" panose="020F0502020204030204" pitchFamily="34" charset="0"/>
              </a:rPr>
              <a:t>Ensure that unsigned integer operations do not wrap</a:t>
            </a:r>
          </a:p>
          <a:p>
            <a:pPr indent="-457200">
              <a:spcBef>
                <a:spcPts val="0"/>
              </a:spcBef>
              <a:buSzPts val="2000"/>
              <a:buFont typeface="+mj-lt"/>
              <a:buAutoNum type="arabicPeriod"/>
            </a:pPr>
            <a:r>
              <a:rPr lang="en-US" dirty="0">
                <a:effectLst/>
                <a:latin typeface="Century Gothic" panose="020B0502020202020204" pitchFamily="34" charset="0"/>
                <a:ea typeface="Calibri" panose="020F0502020204030204" pitchFamily="34" charset="0"/>
              </a:rPr>
              <a:t>Handle all exceptions</a:t>
            </a:r>
          </a:p>
          <a:p>
            <a:pPr indent="-457200">
              <a:spcBef>
                <a:spcPts val="0"/>
              </a:spcBef>
              <a:buSzPts val="2000"/>
              <a:buFont typeface="+mj-lt"/>
              <a:buAutoNum type="arabicPeriod"/>
            </a:pPr>
            <a:r>
              <a:rPr lang="en-US" dirty="0">
                <a:effectLst/>
                <a:latin typeface="Century Gothic" panose="020B0502020202020204" pitchFamily="34" charset="0"/>
                <a:ea typeface="Calibri" panose="020F0502020204030204" pitchFamily="34" charset="0"/>
              </a:rPr>
              <a:t>Do not abruptly terminate the program</a:t>
            </a:r>
          </a:p>
          <a:p>
            <a:pPr indent="-457200">
              <a:spcBef>
                <a:spcPts val="0"/>
              </a:spcBef>
              <a:buSzPts val="2000"/>
              <a:buFont typeface="+mj-lt"/>
              <a:buAutoNum type="arabicPeriod"/>
            </a:pPr>
            <a:r>
              <a:rPr lang="en-US" dirty="0">
                <a:effectLst/>
                <a:latin typeface="Century Gothic" panose="020B0502020202020204" pitchFamily="34" charset="0"/>
                <a:ea typeface="Calibri" panose="020F0502020204030204" pitchFamily="34" charset="0"/>
              </a:rPr>
              <a:t>Understand the termination behavior of assert() and abort()</a:t>
            </a:r>
          </a:p>
          <a:p>
            <a:pPr indent="-457200">
              <a:spcBef>
                <a:spcPts val="0"/>
              </a:spcBef>
              <a:buSzPts val="2000"/>
              <a:buFont typeface="+mj-lt"/>
              <a:buAutoNum type="arabicPeriod"/>
            </a:pPr>
            <a:endParaRPr lang="en-US" dirty="0">
              <a:latin typeface="Century Gothic" panose="020B0502020202020204" pitchFamily="34" charset="0"/>
              <a:ea typeface="Calibri" panose="020F0502020204030204" pitchFamily="34" charset="0"/>
            </a:endParaRPr>
          </a:p>
          <a:p>
            <a:pPr indent="-457200">
              <a:spcBef>
                <a:spcPts val="0"/>
              </a:spcBef>
              <a:buSzPts val="2000"/>
              <a:buFont typeface="+mj-lt"/>
              <a:buAutoNum type="arabicPeriod"/>
            </a:pPr>
            <a:endParaRPr lang="en-US" dirty="0">
              <a:effectLst/>
              <a:latin typeface="Century Gothic" panose="020B0502020202020204" pitchFamily="34" charset="0"/>
              <a:ea typeface="Calibri" panose="020F0502020204030204" pitchFamily="34" charset="0"/>
            </a:endParaRPr>
          </a:p>
          <a:p>
            <a:pPr indent="-457200">
              <a:spcBef>
                <a:spcPts val="0"/>
              </a:spcBef>
              <a:buSzPts val="2000"/>
              <a:buFont typeface="+mj-lt"/>
              <a:buAutoNum type="arabicPeriod"/>
            </a:pPr>
            <a:endParaRPr lang="en-US" dirty="0">
              <a:effectLst/>
              <a:latin typeface="Century Gothic" panose="020B0502020202020204" pitchFamily="34" charset="0"/>
              <a:ea typeface="Calibri" panose="020F0502020204030204" pitchFamily="34" charset="0"/>
            </a:endParaRPr>
          </a:p>
          <a:p>
            <a:pPr lvl="0" indent="-457200" algn="l" rtl="0">
              <a:lnSpc>
                <a:spcPct val="90000"/>
              </a:lnSpc>
              <a:spcBef>
                <a:spcPts val="0"/>
              </a:spcBef>
              <a:spcAft>
                <a:spcPts val="0"/>
              </a:spcAft>
              <a:buClr>
                <a:schemeClr val="lt1"/>
              </a:buClr>
              <a:buSzPts val="2000"/>
              <a:buFont typeface="+mj-lt"/>
              <a:buAutoNum type="arabicPeriod"/>
            </a:pPr>
            <a:endParaRPr lang="en-US" dirty="0">
              <a:latin typeface="Century Gothic" panose="020B0502020202020204" pitchFamily="34" charset="0"/>
              <a:ea typeface="Calibri" panose="020F0502020204030204" pitchFamily="34" charset="0"/>
            </a:endParaRPr>
          </a:p>
          <a:p>
            <a:pPr indent="-457200">
              <a:spcBef>
                <a:spcPts val="0"/>
              </a:spcBef>
              <a:buSzPts val="2000"/>
              <a:buFont typeface="+mj-lt"/>
              <a:buAutoNum type="arabicPeriod"/>
            </a:pPr>
            <a:endParaRPr lang="en-US" dirty="0">
              <a:latin typeface="Century Gothic" panose="020B0502020202020204" pitchFamily="34" charset="0"/>
              <a:ea typeface="Calibri" panose="020F0502020204030204" pitchFamily="34" charset="0"/>
            </a:endParaRPr>
          </a:p>
          <a:p>
            <a:pPr indent="-457200">
              <a:spcBef>
                <a:spcPts val="0"/>
              </a:spcBef>
              <a:buSzPts val="2000"/>
              <a:buFont typeface="+mj-lt"/>
              <a:buAutoNum type="arabicPeriod"/>
            </a:pPr>
            <a:endParaRPr lang="en-US" dirty="0">
              <a:latin typeface="Century Gothic" panose="020B0502020202020204" pitchFamily="34" charset="0"/>
              <a:ea typeface="Calibri" panose="020F0502020204030204" pitchFamily="34" charset="0"/>
            </a:endParaRPr>
          </a:p>
          <a:p>
            <a:pPr indent="-457200">
              <a:spcBef>
                <a:spcPts val="0"/>
              </a:spcBef>
              <a:buSzPts val="2000"/>
              <a:buFont typeface="+mj-lt"/>
              <a:buAutoNum type="arabicPeriod"/>
            </a:pPr>
            <a:endParaRPr lang="en-US" dirty="0">
              <a:effectLst/>
              <a:latin typeface="Century Gothic" panose="020B0502020202020204" pitchFamily="34" charset="0"/>
              <a:ea typeface="Calibri" panose="020F0502020204030204" pitchFamily="34" charset="0"/>
            </a:endParaRPr>
          </a:p>
          <a:p>
            <a:pPr lvl="0" indent="-457200" algn="l" rtl="0">
              <a:lnSpc>
                <a:spcPct val="90000"/>
              </a:lnSpc>
              <a:spcBef>
                <a:spcPts val="0"/>
              </a:spcBef>
              <a:spcAft>
                <a:spcPts val="0"/>
              </a:spcAft>
              <a:buClr>
                <a:schemeClr val="lt1"/>
              </a:buClr>
              <a:buSzPts val="2000"/>
              <a:buFont typeface="+mj-lt"/>
              <a:buAutoNum type="arabicPeriod"/>
            </a:pPr>
            <a:endParaRPr lang="en-US" dirty="0">
              <a:latin typeface="Century Gothic" panose="020B0502020202020204" pitchFamily="34" charset="0"/>
              <a:ea typeface="Calibri" panose="020F0502020204030204" pitchFamily="34" charset="0"/>
            </a:endParaRPr>
          </a:p>
          <a:p>
            <a:pPr lvl="0" indent="-457200" algn="l" rtl="0">
              <a:lnSpc>
                <a:spcPct val="90000"/>
              </a:lnSpc>
              <a:spcBef>
                <a:spcPts val="0"/>
              </a:spcBef>
              <a:spcAft>
                <a:spcPts val="0"/>
              </a:spcAft>
              <a:buClr>
                <a:schemeClr val="lt1"/>
              </a:buClr>
              <a:buSzPts val="2000"/>
              <a:buFont typeface="+mj-lt"/>
              <a:buAutoNum type="arabicPeriod"/>
            </a:pPr>
            <a:endParaRPr dirty="0">
              <a:latin typeface="Century Gothic" panose="020B0502020202020204" pitchFamily="34" charset="0"/>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CADDF155-99EC-688F-F3A9-E50B68D6A25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5717"/>
    </mc:Choice>
    <mc:Fallback xmlns="">
      <p:transition spd="slow" advTm="15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graphicFrame>
        <p:nvGraphicFramePr>
          <p:cNvPr id="2" name="Diagram 1">
            <a:extLst>
              <a:ext uri="{FF2B5EF4-FFF2-40B4-BE49-F238E27FC236}">
                <a16:creationId xmlns:a16="http://schemas.microsoft.com/office/drawing/2014/main" id="{8F1104CE-A59A-FBC8-4852-F2E9CEE9F613}"/>
              </a:ext>
            </a:extLst>
          </p:cNvPr>
          <p:cNvGraphicFramePr/>
          <p:nvPr>
            <p:extLst>
              <p:ext uri="{D42A27DB-BD31-4B8C-83A1-F6EECF244321}">
                <p14:modId xmlns:p14="http://schemas.microsoft.com/office/powerpoint/2010/main" val="1857177263"/>
              </p:ext>
            </p:extLst>
          </p:nvPr>
        </p:nvGraphicFramePr>
        <p:xfrm>
          <a:off x="263674" y="2057401"/>
          <a:ext cx="10820400" cy="4024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83" name="Google Shape;183;p7" descr="Green Pace logo"/>
          <p:cNvPicPr preferRelativeResize="0"/>
          <p:nvPr/>
        </p:nvPicPr>
        <p:blipFill>
          <a:blip r:embed="rId11">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604FB1E2-A562-8218-E618-B0A5BB1C884F}"/>
              </a:ext>
            </a:extLst>
          </p:cNvPr>
          <p:cNvPicPr>
            <a:picLocks noChangeAspect="1"/>
          </p:cNvPicPr>
          <p:nvPr>
            <a:audioFile r:link="rId3"/>
            <p:extLst>
              <p:ext uri="{DAA4B4D4-6D71-4841-9C94-3DE7FCFB9230}">
                <p14:media xmlns:p14="http://schemas.microsoft.com/office/powerpoint/2010/main" r:embed="rId2"/>
              </p:ext>
            </p:extLst>
          </p:nvPr>
        </p:nvPicPr>
        <p:blipFill>
          <a:blip r:embed="rId12"/>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2291"/>
    </mc:Choice>
    <mc:Fallback xmlns="">
      <p:transition spd="slow" advTm="322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graphicFrame>
        <p:nvGraphicFramePr>
          <p:cNvPr id="4" name="Diagram 3">
            <a:extLst>
              <a:ext uri="{FF2B5EF4-FFF2-40B4-BE49-F238E27FC236}">
                <a16:creationId xmlns:a16="http://schemas.microsoft.com/office/drawing/2014/main" id="{20B052FE-E08D-20EC-D257-20941811981F}"/>
              </a:ext>
            </a:extLst>
          </p:cNvPr>
          <p:cNvGraphicFramePr/>
          <p:nvPr>
            <p:extLst>
              <p:ext uri="{D42A27DB-BD31-4B8C-83A1-F6EECF244321}">
                <p14:modId xmlns:p14="http://schemas.microsoft.com/office/powerpoint/2010/main" val="3579200872"/>
              </p:ext>
            </p:extLst>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90" name="Google Shape;190;p8" descr="Green Pace logo"/>
          <p:cNvPicPr preferRelativeResize="0"/>
          <p:nvPr/>
        </p:nvPicPr>
        <p:blipFill>
          <a:blip r:embed="rId11">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3162CDCC-A055-D0F5-11A2-20A82FAB9CCB}"/>
              </a:ext>
            </a:extLst>
          </p:cNvPr>
          <p:cNvPicPr>
            <a:picLocks noChangeAspect="1"/>
          </p:cNvPicPr>
          <p:nvPr>
            <a:audioFile r:link="rId3"/>
            <p:extLst>
              <p:ext uri="{DAA4B4D4-6D71-4841-9C94-3DE7FCFB9230}">
                <p14:media xmlns:p14="http://schemas.microsoft.com/office/powerpoint/2010/main" r:embed="rId2"/>
              </p:ext>
            </p:extLst>
          </p:nvPr>
        </p:nvPicPr>
        <p:blipFill>
          <a:blip r:embed="rId12"/>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3598"/>
    </mc:Choice>
    <mc:Fallback xmlns="">
      <p:transition spd="slow" advTm="33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E5E42050-0C4C-EFAE-4869-FE85E87600F6}"/>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471289FE-5C50-3F86-FDA0-8D742C66A688}"/>
              </a:ext>
            </a:extLst>
          </p:cNvPr>
          <p:cNvSpPr txBox="1">
            <a:spLocks noGrp="1"/>
          </p:cNvSpPr>
          <p:nvPr>
            <p:ph type="title"/>
          </p:nvPr>
        </p:nvSpPr>
        <p:spPr>
          <a:xfrm>
            <a:off x="1790700" y="433137"/>
            <a:ext cx="8610600" cy="1293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dirty="0"/>
              <a:t>Unit Testing</a:t>
            </a:r>
            <a:br>
              <a:rPr lang="en-US" dirty="0"/>
            </a:br>
            <a:r>
              <a:rPr lang="en-US" dirty="0" err="1"/>
              <a:t>CanAddFiveValuesToVector</a:t>
            </a:r>
            <a:endParaRPr dirty="0"/>
          </a:p>
        </p:txBody>
      </p:sp>
      <p:sp>
        <p:nvSpPr>
          <p:cNvPr id="196" name="Google Shape;196;g9504e29505_0_0">
            <a:extLst>
              <a:ext uri="{FF2B5EF4-FFF2-40B4-BE49-F238E27FC236}">
                <a16:creationId xmlns:a16="http://schemas.microsoft.com/office/drawing/2014/main" id="{28206529-A2D8-A009-3A77-66EC886DA2A0}"/>
              </a:ext>
            </a:extLst>
          </p:cNvPr>
          <p:cNvSpPr txBox="1">
            <a:spLocks noGrp="1"/>
          </p:cNvSpPr>
          <p:nvPr>
            <p:ph type="body" idx="1"/>
          </p:nvPr>
        </p:nvSpPr>
        <p:spPr>
          <a:xfrm>
            <a:off x="2749216" y="4616835"/>
            <a:ext cx="6693568" cy="19729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dirty="0"/>
          </a:p>
        </p:txBody>
      </p:sp>
      <p:pic>
        <p:nvPicPr>
          <p:cNvPr id="197" name="Google Shape;197;g9504e29505_0_0" descr="Green Pace logo">
            <a:extLst>
              <a:ext uri="{FF2B5EF4-FFF2-40B4-BE49-F238E27FC236}">
                <a16:creationId xmlns:a16="http://schemas.microsoft.com/office/drawing/2014/main" id="{254B2808-C302-37D0-7B3B-3683AF8AE638}"/>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77F13487-4EF1-7A55-36C7-7BD48397708A}"/>
              </a:ext>
            </a:extLst>
          </p:cNvPr>
          <p:cNvPicPr>
            <a:picLocks noChangeAspect="1"/>
          </p:cNvPicPr>
          <p:nvPr/>
        </p:nvPicPr>
        <p:blipFill>
          <a:blip r:embed="rId7"/>
          <a:stretch>
            <a:fillRect/>
          </a:stretch>
        </p:blipFill>
        <p:spPr>
          <a:xfrm>
            <a:off x="2749216" y="1782751"/>
            <a:ext cx="6693568" cy="2115859"/>
          </a:xfrm>
          <a:prstGeom prst="rect">
            <a:avLst/>
          </a:prstGeom>
        </p:spPr>
      </p:pic>
      <p:pic>
        <p:nvPicPr>
          <p:cNvPr id="5" name="Picture 4">
            <a:extLst>
              <a:ext uri="{FF2B5EF4-FFF2-40B4-BE49-F238E27FC236}">
                <a16:creationId xmlns:a16="http://schemas.microsoft.com/office/drawing/2014/main" id="{D67CE558-2858-CB88-4D96-A9AEEEC1393A}"/>
              </a:ext>
            </a:extLst>
          </p:cNvPr>
          <p:cNvPicPr>
            <a:picLocks noChangeAspect="1"/>
          </p:cNvPicPr>
          <p:nvPr/>
        </p:nvPicPr>
        <p:blipFill>
          <a:blip r:embed="rId8"/>
          <a:stretch>
            <a:fillRect/>
          </a:stretch>
        </p:blipFill>
        <p:spPr>
          <a:xfrm>
            <a:off x="1499862" y="3949170"/>
            <a:ext cx="9192275" cy="617104"/>
          </a:xfrm>
          <a:prstGeom prst="rect">
            <a:avLst/>
          </a:prstGeom>
        </p:spPr>
      </p:pic>
      <p:pic>
        <p:nvPicPr>
          <p:cNvPr id="6" name="Audio 5">
            <a:hlinkClick r:id="" action="ppaction://media"/>
            <a:extLst>
              <a:ext uri="{FF2B5EF4-FFF2-40B4-BE49-F238E27FC236}">
                <a16:creationId xmlns:a16="http://schemas.microsoft.com/office/drawing/2014/main" id="{3DBA57A5-E721-4E3C-B929-22E7C8B30DA3}"/>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250417712"/>
      </p:ext>
    </p:extLst>
  </p:cSld>
  <p:clrMapOvr>
    <a:masterClrMapping/>
  </p:clrMapOvr>
  <mc:AlternateContent xmlns:mc="http://schemas.openxmlformats.org/markup-compatibility/2006" xmlns:p14="http://schemas.microsoft.com/office/powerpoint/2010/main">
    <mc:Choice Requires="p14">
      <p:transition spd="slow" p14:dur="2000" advTm="47420"/>
    </mc:Choice>
    <mc:Fallback xmlns="">
      <p:transition spd="slow" advTm="47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FBAF8CBC-F887-6B81-271B-36220109AAA4}"/>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C17885C4-874A-4565-82CA-592E2325B547}"/>
              </a:ext>
            </a:extLst>
          </p:cNvPr>
          <p:cNvSpPr txBox="1">
            <a:spLocks noGrp="1"/>
          </p:cNvSpPr>
          <p:nvPr>
            <p:ph type="title"/>
          </p:nvPr>
        </p:nvSpPr>
        <p:spPr>
          <a:xfrm>
            <a:off x="1790700" y="433137"/>
            <a:ext cx="8736932" cy="131144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dirty="0"/>
              <a:t>Unit Testing</a:t>
            </a:r>
            <a:br>
              <a:rPr lang="en-US" dirty="0"/>
            </a:br>
            <a:r>
              <a:rPr lang="en-US" dirty="0" err="1"/>
              <a:t>CanDecreaseCollectionSizeToZero</a:t>
            </a:r>
            <a:br>
              <a:rPr lang="en-US" dirty="0"/>
            </a:br>
            <a:endParaRPr dirty="0"/>
          </a:p>
        </p:txBody>
      </p:sp>
      <p:sp>
        <p:nvSpPr>
          <p:cNvPr id="196" name="Google Shape;196;g9504e29505_0_0">
            <a:extLst>
              <a:ext uri="{FF2B5EF4-FFF2-40B4-BE49-F238E27FC236}">
                <a16:creationId xmlns:a16="http://schemas.microsoft.com/office/drawing/2014/main" id="{BBA75937-800E-7694-FCFF-9669B2672456}"/>
              </a:ext>
            </a:extLst>
          </p:cNvPr>
          <p:cNvSpPr txBox="1">
            <a:spLocks noGrp="1"/>
          </p:cNvSpPr>
          <p:nvPr>
            <p:ph type="body" idx="1"/>
          </p:nvPr>
        </p:nvSpPr>
        <p:spPr>
          <a:xfrm>
            <a:off x="2710783" y="4988482"/>
            <a:ext cx="6770431" cy="186951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dirty="0"/>
          </a:p>
        </p:txBody>
      </p:sp>
      <p:pic>
        <p:nvPicPr>
          <p:cNvPr id="197" name="Google Shape;197;g9504e29505_0_0" descr="Green Pace logo">
            <a:extLst>
              <a:ext uri="{FF2B5EF4-FFF2-40B4-BE49-F238E27FC236}">
                <a16:creationId xmlns:a16="http://schemas.microsoft.com/office/drawing/2014/main" id="{2EA8CCB1-2FBB-E898-CCDA-9ECE6DEA8AED}"/>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EFECFFE4-3F9A-8D7C-5FCE-79659127823F}"/>
              </a:ext>
            </a:extLst>
          </p:cNvPr>
          <p:cNvPicPr>
            <a:picLocks noChangeAspect="1"/>
          </p:cNvPicPr>
          <p:nvPr/>
        </p:nvPicPr>
        <p:blipFill>
          <a:blip r:embed="rId7"/>
          <a:stretch>
            <a:fillRect/>
          </a:stretch>
        </p:blipFill>
        <p:spPr>
          <a:xfrm>
            <a:off x="2802672" y="1546261"/>
            <a:ext cx="6586654" cy="2809171"/>
          </a:xfrm>
          <a:prstGeom prst="rect">
            <a:avLst/>
          </a:prstGeom>
        </p:spPr>
      </p:pic>
      <p:pic>
        <p:nvPicPr>
          <p:cNvPr id="5" name="Picture 4">
            <a:extLst>
              <a:ext uri="{FF2B5EF4-FFF2-40B4-BE49-F238E27FC236}">
                <a16:creationId xmlns:a16="http://schemas.microsoft.com/office/drawing/2014/main" id="{5A281BAB-CA13-8855-9CC6-DED7967EB1FD}"/>
              </a:ext>
            </a:extLst>
          </p:cNvPr>
          <p:cNvPicPr>
            <a:picLocks noChangeAspect="1"/>
          </p:cNvPicPr>
          <p:nvPr/>
        </p:nvPicPr>
        <p:blipFill>
          <a:blip r:embed="rId8"/>
          <a:stretch>
            <a:fillRect/>
          </a:stretch>
        </p:blipFill>
        <p:spPr>
          <a:xfrm>
            <a:off x="722225" y="4355432"/>
            <a:ext cx="10747546" cy="633050"/>
          </a:xfrm>
          <a:prstGeom prst="rect">
            <a:avLst/>
          </a:prstGeom>
        </p:spPr>
      </p:pic>
      <p:pic>
        <p:nvPicPr>
          <p:cNvPr id="9" name="Audio 8">
            <a:hlinkClick r:id="" action="ppaction://media"/>
            <a:extLst>
              <a:ext uri="{FF2B5EF4-FFF2-40B4-BE49-F238E27FC236}">
                <a16:creationId xmlns:a16="http://schemas.microsoft.com/office/drawing/2014/main" id="{52081E0C-FF74-0002-71A9-D8B3D85FDEF6}"/>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700150112"/>
      </p:ext>
    </p:extLst>
  </p:cSld>
  <p:clrMapOvr>
    <a:masterClrMapping/>
  </p:clrMapOvr>
  <mc:AlternateContent xmlns:mc="http://schemas.openxmlformats.org/markup-compatibility/2006" xmlns:p14="http://schemas.microsoft.com/office/powerpoint/2010/main">
    <mc:Choice Requires="p14">
      <p:transition spd="slow" p14:dur="2000" advTm="18568"/>
    </mc:Choice>
    <mc:Fallback xmlns="">
      <p:transition spd="slow" advTm="18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1519</TotalTime>
  <Words>1404</Words>
  <Application>Microsoft Office PowerPoint</Application>
  <PresentationFormat>Widescreen</PresentationFormat>
  <Paragraphs>160</Paragraphs>
  <Slides>17</Slides>
  <Notes>17</Notes>
  <HiddenSlides>0</HiddenSlides>
  <MMClips>16</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Century Gothic</vt:lpstr>
      <vt:lpstr>Vapor Trail</vt:lpstr>
      <vt:lpstr>Green Pace</vt:lpstr>
      <vt:lpstr>OVERVIEW: DEFENSE IN DEPTH</vt:lpstr>
      <vt:lpstr>THREATS MATRIX</vt:lpstr>
      <vt:lpstr>10 PRINCIPLES</vt:lpstr>
      <vt:lpstr>CODING STANDARDS By order of priority</vt:lpstr>
      <vt:lpstr>ENCRYPTION POLICIES</vt:lpstr>
      <vt:lpstr>TRIPLE-A POLICIES</vt:lpstr>
      <vt:lpstr>Unit Testing CanAddFiveValuesToVector</vt:lpstr>
      <vt:lpstr>Unit Testing CanDecreaseCollectionSizeToZero </vt:lpstr>
      <vt:lpstr>Unit Testing IsOutOfRangeIndex</vt:lpstr>
      <vt:lpstr>Unit Testing IsReserveBeyondMaxSize</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giovanni oddo</cp:lastModifiedBy>
  <cp:revision>18</cp:revision>
  <dcterms:created xsi:type="dcterms:W3CDTF">2020-08-19T17:59:24Z</dcterms:created>
  <dcterms:modified xsi:type="dcterms:W3CDTF">2025-04-20T15:39:37Z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